
<file path=[Content_Types].xml><?xml version="1.0" encoding="utf-8"?>
<Types xmlns="http://schemas.openxmlformats.org/package/2006/content-types">
  <Override PartName="/ppt/slideLayouts/slideLayout8.xml" ContentType="application/vnd.openxmlformats-officedocument.presentationml.slideLayout+xml"/>
  <Override PartName="/ppt/diagrams/data7.xml" ContentType="application/vnd.openxmlformats-officedocument.drawingml.diagramData+xml"/>
  <Override PartName="/ppt/diagrams/quickStyle7.xml" ContentType="application/vnd.openxmlformats-officedocument.drawingml.diagramStyle+xml"/>
  <Override PartName="/ppt/diagrams/colors8.xml" ContentType="application/vnd.openxmlformats-officedocument.drawingml.diagramColors+xml"/>
  <Override PartName="/ppt/diagrams/drawing2.xml" ContentType="application/vnd.ms-office.drawingml.diagramDrawing+xml"/>
  <Override PartName="/ppt/slides/slide2.xml" ContentType="application/vnd.openxmlformats-officedocument.presentationml.slide+xml"/>
  <Override PartName="/ppt/diagrams/colors1.xml" ContentType="application/vnd.openxmlformats-officedocument.drawingml.diagramColors+xml"/>
  <Override PartName="/ppt/diagrams/drawing4.xml" ContentType="application/vnd.ms-office.drawingml.diagramDrawing+xml"/>
  <Override PartName="/docProps/app.xml" ContentType="application/vnd.openxmlformats-officedocument.extended-properties+xml"/>
  <Override PartName="/ppt/diagrams/quickStyle10.xml" ContentType="application/vnd.openxmlformats-officedocument.drawingml.diagramStyle+xml"/>
  <Override PartName="/ppt/diagrams/layout1.xml" ContentType="application/vnd.openxmlformats-officedocument.drawingml.diagramLayout+xml"/>
  <Override PartName="/ppt/slides/slide11.xml" ContentType="application/vnd.openxmlformats-officedocument.presentationml.slide+xml"/>
  <Override PartName="/ppt/diagrams/layout8.xml" ContentType="application/vnd.openxmlformats-officedocument.drawingml.diagramLayout+xml"/>
  <Override PartName="/ppt/diagrams/quickStyle11.xml" ContentType="application/vnd.openxmlformats-officedocument.drawingml.diagramStyle+xml"/>
  <Override PartName="/ppt/diagrams/colors4.xml" ContentType="application/vnd.openxmlformats-officedocument.drawingml.diagramColors+xml"/>
  <Override PartName="/ppt/diagrams/layout10.xml" ContentType="application/vnd.openxmlformats-officedocument.drawingml.diagramLayout+xml"/>
  <Override PartName="/ppt/diagrams/drawing9.xml" ContentType="application/vnd.ms-office.drawingml.diagramDrawing+xml"/>
  <Override PartName="/ppt/diagrams/colors11.xml" ContentType="application/vnd.openxmlformats-officedocument.drawingml.diagramColors+xml"/>
  <Override PartName="/ppt/slideLayouts/slideLayout3.xml" ContentType="application/vnd.openxmlformats-officedocument.presentationml.slideLayout+xml"/>
  <Override PartName="/ppt/slideLayouts/slideLayout5.xml" ContentType="application/vnd.openxmlformats-officedocument.presentationml.slideLayout+xml"/>
  <Override PartName="/ppt/slideLayouts/slideLayout10.xml" ContentType="application/vnd.openxmlformats-officedocument.presentationml.slideLayout+xml"/>
  <Override PartName="/ppt/slideLayouts/slideLayout9.xml" ContentType="application/vnd.openxmlformats-officedocument.presentationml.slideLayout+xml"/>
  <Override PartName="/ppt/diagrams/layout2.xml" ContentType="application/vnd.openxmlformats-officedocument.drawingml.diagramLayout+xml"/>
  <Override PartName="/ppt/diagrams/colors7.xml" ContentType="application/vnd.openxmlformats-officedocument.drawingml.diagramColors+xml"/>
  <Override PartName="/ppt/diagrams/drawing5.xml" ContentType="application/vnd.ms-office.drawingml.diagramDrawing+xml"/>
  <Override PartName="/ppt/diagrams/drawing7.xml" ContentType="application/vnd.ms-office.drawingml.diagramDrawing+xml"/>
  <Override PartName="/ppt/slides/slide1.xml" ContentType="application/vnd.openxmlformats-officedocument.presentationml.slide+xml"/>
  <Override PartName="/ppt/tableStyles.xml" ContentType="application/vnd.openxmlformats-officedocument.presentationml.tableStyles+xml"/>
  <Default Extension="xml" ContentType="application/xml"/>
  <Override PartName="/ppt/slides/slide7.xml" ContentType="application/vnd.openxmlformats-officedocument.presentationml.slide+xml"/>
  <Override PartName="/ppt/viewProps.xml" ContentType="application/vnd.openxmlformats-officedocument.presentationml.viewProps+xml"/>
  <Override PartName="/ppt/slideMasters/slideMaster1.xml" ContentType="application/vnd.openxmlformats-officedocument.presentationml.slideMaster+xml"/>
  <Override PartName="/ppt/diagrams/data1.xml" ContentType="application/vnd.openxmlformats-officedocument.drawingml.diagramData+xml"/>
  <Override PartName="/ppt/diagrams/quickStyle3.xml" ContentType="application/vnd.openxmlformats-officedocument.drawingml.diagramStyle+xml"/>
  <Override PartName="/ppt/diagrams/layout4.xml" ContentType="application/vnd.openxmlformats-officedocument.drawingml.diagramLayout+xml"/>
  <Override PartName="/ppt/diagrams/quickStyle8.xml" ContentType="application/vnd.openxmlformats-officedocument.drawingml.diagramStyle+xml"/>
  <Override PartName="/ppt/diagrams/layout11.xml" ContentType="application/vnd.openxmlformats-officedocument.drawingml.diagramLayout+xml"/>
  <Override PartName="/ppt/diagrams/drawing11.xml" ContentType="application/vnd.ms-office.drawingml.diagramDrawing+xml"/>
  <Override PartName="/ppt/slides/slide13.xml" ContentType="application/vnd.openxmlformats-officedocument.presentationml.slide+xml"/>
  <Override PartName="/ppt/slides/slide14.xml" ContentType="application/vnd.openxmlformats-officedocument.presentationml.slide+xml"/>
  <Override PartName="/ppt/diagrams/drawing3.xml" ContentType="application/vnd.ms-office.drawingml.diagramDrawing+xml"/>
  <Override PartName="/ppt/diagrams/quickStyle4.xml" ContentType="application/vnd.openxmlformats-officedocument.drawingml.diagramStyle+xml"/>
  <Override PartName="/ppt/diagrams/data5.xml" ContentType="application/vnd.openxmlformats-officedocument.drawingml.diagramData+xml"/>
  <Override PartName="/ppt/diagrams/data10.xml" ContentType="application/vnd.openxmlformats-officedocument.drawingml.diagramData+xml"/>
  <Override PartName="/ppt/diagrams/colors10.xml" ContentType="application/vnd.openxmlformats-officedocument.drawingml.diagramColors+xml"/>
  <Override PartName="/ppt/diagrams/data8.xml" ContentType="application/vnd.openxmlformats-officedocument.drawingml.diagramData+xml"/>
  <Override PartName="/ppt/diagrams/quickStyle9.xml" ContentType="application/vnd.openxmlformats-officedocument.drawingml.diagramStyle+xml"/>
  <Override PartName="/ppt/diagrams/colors3.xml" ContentType="application/vnd.openxmlformats-officedocument.drawingml.diagramColors+xml"/>
  <Override PartName="/ppt/diagrams/data6.xml" ContentType="application/vnd.openxmlformats-officedocument.drawingml.diagramData+xml"/>
  <Override PartName="/ppt/diagrams/data9.xml" ContentType="application/vnd.openxmlformats-officedocument.drawingml.diagramData+xml"/>
  <Override PartName="/ppt/slideLayouts/slideLayout4.xml" ContentType="application/vnd.openxmlformats-officedocument.presentationml.slideLayout+xml"/>
  <Override PartName="/ppt/diagrams/data4.xml" ContentType="application/vnd.openxmlformats-officedocument.drawingml.diagramData+xml"/>
  <Override PartName="/ppt/slideLayouts/slideLayout2.xml" ContentType="application/vnd.openxmlformats-officedocument.presentationml.slideLayout+xml"/>
  <Override PartName="/ppt/diagrams/data3.xml" ContentType="application/vnd.openxmlformats-officedocument.drawingml.diagramData+xml"/>
  <Override PartName="/ppt/diagrams/drawing6.xml" ContentType="application/vnd.ms-office.drawingml.diagramDrawing+xml"/>
  <Override PartName="/ppt/slideLayouts/slideLayout1.xml" ContentType="application/vnd.openxmlformats-officedocument.presentationml.slideLayout+xml"/>
  <Override PartName="/ppt/diagrams/quickStyle1.xml" ContentType="application/vnd.openxmlformats-officedocument.drawingml.diagramStyle+xml"/>
  <Override PartName="/ppt/diagrams/layout5.xml" ContentType="application/vnd.openxmlformats-officedocument.drawingml.diagramLayout+xml"/>
  <Override PartName="/ppt/theme/theme1.xml" ContentType="application/vnd.openxmlformats-officedocument.theme+xml"/>
  <Override PartName="/ppt/slideLayouts/slideLayout6.xml" ContentType="application/vnd.openxmlformats-officedocument.presentationml.slideLayout+xml"/>
  <Override PartName="/ppt/diagrams/quickStyle2.xml" ContentType="application/vnd.openxmlformats-officedocument.drawingml.diagramStyle+xml"/>
  <Override PartName="/ppt/presentation.xml" ContentType="application/vnd.openxmlformats-officedocument.presentationml.presentation.main+xml"/>
  <Override PartName="/ppt/diagrams/quickStyle6.xml" ContentType="application/vnd.openxmlformats-officedocument.drawingml.diagramStyle+xml"/>
  <Override PartName="/ppt/diagrams/layout7.xml" ContentType="application/vnd.openxmlformats-officedocument.drawingml.diagramLayout+xml"/>
  <Override PartName="/ppt/diagrams/colors9.xml" ContentType="application/vnd.openxmlformats-officedocument.drawingml.diagramColors+xml"/>
  <Override PartName="/ppt/slides/slide5.xml" ContentType="application/vnd.openxmlformats-officedocument.presentationml.slide+xml"/>
  <Override PartName="/ppt/diagrams/layout6.xml" ContentType="application/vnd.openxmlformats-officedocument.drawingml.diagramLayout+xml"/>
  <Override PartName="/ppt/slides/slide10.xml" ContentType="application/vnd.openxmlformats-officedocument.presentationml.slide+xml"/>
  <Override PartName="/ppt/slideLayouts/slideLayout7.xml" ContentType="application/vnd.openxmlformats-officedocument.presentationml.slideLayout+xml"/>
  <Override PartName="/ppt/presProps.xml" ContentType="application/vnd.openxmlformats-officedocument.presentationml.presProps+xml"/>
  <Override PartName="/ppt/diagrams/quickStyle5.xml" ContentType="application/vnd.openxmlformats-officedocument.drawingml.diagramStyle+xml"/>
  <Default Extension="jpeg" ContentType="image/jpeg"/>
  <Override PartName="/ppt/diagrams/data11.xml" ContentType="application/vnd.openxmlformats-officedocument.drawingml.diagramData+xml"/>
  <Override PartName="/ppt/slides/slide3.xml" ContentType="application/vnd.openxmlformats-officedocument.presentationml.slide+xml"/>
  <Override PartName="/ppt/slides/slide4.xml" ContentType="application/vnd.openxmlformats-officedocument.presentationml.slide+xml"/>
  <Override PartName="/ppt/diagrams/drawing8.xml" ContentType="application/vnd.ms-office.drawingml.diagramDrawing+xml"/>
  <Override PartName="/ppt/slideLayouts/slideLayout11.xml" ContentType="application/vnd.openxmlformats-officedocument.presentationml.slideLayout+xml"/>
  <Override PartName="/docProps/core.xml" ContentType="application/vnd.openxmlformats-package.core-properties+xml"/>
  <Override PartName="/ppt/slides/slide8.xml" ContentType="application/vnd.openxmlformats-officedocument.presentationml.slide+xml"/>
  <Default Extension="bin" ContentType="application/vnd.openxmlformats-officedocument.presentationml.printerSettings"/>
  <Override PartName="/ppt/diagrams/layout9.xml" ContentType="application/vnd.openxmlformats-officedocument.drawingml.diagramLayout+xml"/>
  <Default Extension="rels" ContentType="application/vnd.openxmlformats-package.relationships+xml"/>
  <Override PartName="/ppt/slides/slide9.xml" ContentType="application/vnd.openxmlformats-officedocument.presentationml.slide+xml"/>
  <Override PartName="/ppt/diagrams/drawing1.xml" ContentType="application/vnd.ms-office.drawingml.diagramDrawing+xml"/>
  <Override PartName="/ppt/diagrams/colors5.xml" ContentType="application/vnd.openxmlformats-officedocument.drawingml.diagramColors+xml"/>
  <Override PartName="/ppt/diagrams/layout3.xml" ContentType="application/vnd.openxmlformats-officedocument.drawingml.diagramLayout+xml"/>
  <Override PartName="/ppt/diagrams/colors2.xml" ContentType="application/vnd.openxmlformats-officedocument.drawingml.diagramColors+xml"/>
  <Override PartName="/ppt/slides/slide6.xml" ContentType="application/vnd.openxmlformats-officedocument.presentationml.slide+xml"/>
  <Override PartName="/ppt/diagrams/colors6.xml" ContentType="application/vnd.openxmlformats-officedocument.drawingml.diagramColors+xml"/>
  <Override PartName="/ppt/diagrams/drawing10.xml" ContentType="application/vnd.ms-office.drawingml.diagramDrawing+xml"/>
  <Override PartName="/ppt/slides/slide12.xml" ContentType="application/vnd.openxmlformats-officedocument.presentationml.slide+xml"/>
  <Override PartName="/ppt/diagrams/data2.xml" ContentType="application/vnd.openxmlformats-officedocument.drawingml.diagramData+xml"/>
</Types>
</file>

<file path=_rels/.rels><?xml version="1.0" encoding="UTF-8" standalone="yes"?>
<Relationships xmlns="http://schemas.openxmlformats.org/package/2006/relationships"><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p:sldMasterIdLst>
    <p:sldMasterId id="2147483648" r:id="rId1"/>
  </p:sldMasterIdLst>
  <p:sldIdLst>
    <p:sldId id="256" r:id="rId2"/>
    <p:sldId id="257" r:id="rId3"/>
    <p:sldId id="258" r:id="rId4"/>
    <p:sldId id="264" r:id="rId5"/>
    <p:sldId id="265" r:id="rId6"/>
    <p:sldId id="262" r:id="rId7"/>
    <p:sldId id="259" r:id="rId8"/>
    <p:sldId id="266" r:id="rId9"/>
    <p:sldId id="260" r:id="rId10"/>
    <p:sldId id="261" r:id="rId11"/>
    <p:sldId id="263" r:id="rId12"/>
    <p:sldId id="267" r:id="rId13"/>
    <p:sldId id="269" r:id="rId14"/>
    <p:sldId id="268" r:id="rId1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lastView="sldThumbnailView">
  <p:normalViewPr>
    <p:restoredLeft sz="15620"/>
    <p:restoredTop sz="94660"/>
  </p:normalViewPr>
  <p:slideViewPr>
    <p:cSldViewPr>
      <p:cViewPr varScale="1">
        <p:scale>
          <a:sx n="100" d="100"/>
          <a:sy n="100" d="100"/>
        </p:scale>
        <p:origin x="-800"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4" Type="http://schemas.openxmlformats.org/officeDocument/2006/relationships/slide" Target="slides/slide13.xml"/><Relationship Id="rId20" Type="http://schemas.openxmlformats.org/officeDocument/2006/relationships/tableStyles" Target="tableStyles.xml"/><Relationship Id="rId4" Type="http://schemas.openxmlformats.org/officeDocument/2006/relationships/slide" Target="slides/slide3.xml"/><Relationship Id="rId7" Type="http://schemas.openxmlformats.org/officeDocument/2006/relationships/slide" Target="slides/slide6.xml"/><Relationship Id="rId11" Type="http://schemas.openxmlformats.org/officeDocument/2006/relationships/slide" Target="slides/slide10.xml"/><Relationship Id="rId1" Type="http://schemas.openxmlformats.org/officeDocument/2006/relationships/slideMaster" Target="slideMasters/slideMaster1.xml"/><Relationship Id="rId6" Type="http://schemas.openxmlformats.org/officeDocument/2006/relationships/slide" Target="slides/slide5.xml"/><Relationship Id="rId16" Type="http://schemas.openxmlformats.org/officeDocument/2006/relationships/printerSettings" Target="printerSettings/printerSettings1.bin"/><Relationship Id="rId8" Type="http://schemas.openxmlformats.org/officeDocument/2006/relationships/slide" Target="slides/slide7.xml"/><Relationship Id="rId13" Type="http://schemas.openxmlformats.org/officeDocument/2006/relationships/slide" Target="slides/slide12.xml"/><Relationship Id="rId10" Type="http://schemas.openxmlformats.org/officeDocument/2006/relationships/slide" Target="slides/slide9.xml"/><Relationship Id="rId5" Type="http://schemas.openxmlformats.org/officeDocument/2006/relationships/slide" Target="slides/slide4.xml"/><Relationship Id="rId15" Type="http://schemas.openxmlformats.org/officeDocument/2006/relationships/slide" Target="slides/slide14.xml"/><Relationship Id="rId12" Type="http://schemas.openxmlformats.org/officeDocument/2006/relationships/slide" Target="slides/slide11.xml"/><Relationship Id="rId17" Type="http://schemas.openxmlformats.org/officeDocument/2006/relationships/presProps" Target="presProps.xml"/><Relationship Id="rId19" Type="http://schemas.openxmlformats.org/officeDocument/2006/relationships/theme" Target="theme/theme1.xml"/><Relationship Id="rId2" Type="http://schemas.openxmlformats.org/officeDocument/2006/relationships/slide" Target="slides/slide1.xml"/><Relationship Id="rId9" Type="http://schemas.openxmlformats.org/officeDocument/2006/relationships/slide" Target="slides/slide8.xml"/><Relationship Id="rId3" Type="http://schemas.openxmlformats.org/officeDocument/2006/relationships/slide" Target="slides/slide2.xml"/><Relationship Id="rId18" Type="http://schemas.openxmlformats.org/officeDocument/2006/relationships/viewProps" Target="viewProps.xml"/></Relationships>
</file>

<file path=ppt/diagrams/_rels/data11.xml.rels><?xml version="1.0" encoding="UTF-8" standalone="yes"?>
<Relationships xmlns="http://schemas.openxmlformats.org/package/2006/relationships"><Relationship Id="rId1" Type="http://schemas.openxmlformats.org/officeDocument/2006/relationships/hyperlink" Target="http://site.google.com/site/pphslibrary/calendar" TargetMode="External"/></Relationships>
</file>

<file path=ppt/diagrams/_rels/drawing11.xml.rels><?xml version="1.0" encoding="UTF-8" standalone="yes"?>
<Relationships xmlns="http://schemas.openxmlformats.org/package/2006/relationships"><Relationship Id="rId1" Type="http://schemas.openxmlformats.org/officeDocument/2006/relationships/hyperlink" Target="http://site.google.com/site/pphslibrary/calendar" TargetMode="External"/></Relationships>
</file>

<file path=ppt/diagrams/colors1.xml><?xml version="1.0" encoding="utf-8"?>
<dgm:colorsDef xmlns:dgm="http://schemas.openxmlformats.org/drawingml/2006/diagram" xmlns:a="http://schemas.openxmlformats.org/drawingml/2006/main" uniqueId="urn:microsoft.com/office/officeart/2005/8/colors/accent1_4">
  <dgm:title val=""/>
  <dgm:desc val=""/>
  <dgm:catLst>
    <dgm:cat type="accent1" pri="11400"/>
  </dgm:catLst>
  <dgm:styleLbl name="node0">
    <dgm:fillClrLst meth="cycle">
      <a:schemeClr val="accent1">
        <a:shade val="60000"/>
      </a:schemeClr>
    </dgm:fillClrLst>
    <dgm:linClrLst meth="repeat">
      <a:schemeClr val="lt1"/>
    </dgm:linClrLst>
    <dgm:effectClrLst/>
    <dgm:txLinClrLst/>
    <dgm:txFillClrLst/>
    <dgm:txEffectClrLst/>
  </dgm:styleLbl>
  <dgm:styleLbl name="node1">
    <dgm:fillClrLst meth="cycle">
      <a:schemeClr val="accent1">
        <a:shade val="50000"/>
      </a:schemeClr>
      <a:schemeClr val="accent1">
        <a:tint val="55000"/>
      </a:schemeClr>
    </dgm:fillClrLst>
    <dgm:linClrLst meth="repeat">
      <a:schemeClr val="lt1"/>
    </dgm:linClrLst>
    <dgm:effectClrLst/>
    <dgm:txLinClrLst/>
    <dgm:txFillClrLst/>
    <dgm:txEffectClrLst/>
  </dgm:styleLbl>
  <dgm:styleLbl name="alignNode1">
    <dgm:fillClrLst meth="cycle">
      <a:schemeClr val="accent1">
        <a:shade val="50000"/>
      </a:schemeClr>
      <a:schemeClr val="accent1">
        <a:tint val="55000"/>
      </a:schemeClr>
    </dgm:fillClrLst>
    <dgm:linClrLst meth="cycle">
      <a:schemeClr val="accent1">
        <a:shade val="50000"/>
      </a:schemeClr>
      <a:schemeClr val="accent1">
        <a:tint val="55000"/>
      </a:schemeClr>
    </dgm:linClrLst>
    <dgm:effectClrLst/>
    <dgm:txLinClrLst/>
    <dgm:txFillClrLst/>
    <dgm:txEffectClrLst/>
  </dgm:styleLbl>
  <dgm:styleLbl name="lnNode1">
    <dgm:fillClrLst meth="cycle">
      <a:schemeClr val="accent1">
        <a:shade val="50000"/>
      </a:schemeClr>
      <a:schemeClr val="accent1">
        <a:tint val="55000"/>
      </a:schemeClr>
    </dgm:fillClrLst>
    <dgm:linClrLst meth="repeat">
      <a:schemeClr val="lt1"/>
    </dgm:linClrLst>
    <dgm:effectClrLst/>
    <dgm:txLinClrLst/>
    <dgm:txFillClrLst/>
    <dgm:txEffectClrLst/>
  </dgm:styleLbl>
  <dgm:styleLbl name="vennNode1">
    <dgm:fillClrLst meth="cycle">
      <a:schemeClr val="accent1">
        <a:shade val="80000"/>
        <a:alpha val="50000"/>
      </a:schemeClr>
      <a:schemeClr val="accent1">
        <a:tint val="50000"/>
        <a:alpha val="50000"/>
      </a:schemeClr>
    </dgm:fillClrLst>
    <dgm:linClrLst meth="repeat">
      <a:schemeClr val="lt1"/>
    </dgm:linClrLst>
    <dgm:effectClrLst/>
    <dgm:txLinClrLst/>
    <dgm:txFillClrLst/>
    <dgm:txEffectClrLst/>
  </dgm:styleLbl>
  <dgm:styleLbl name="node2">
    <dgm:fillClrLst>
      <a:schemeClr val="accent1">
        <a:shade val="80000"/>
      </a:schemeClr>
    </dgm:fillClrLst>
    <dgm:linClrLst meth="repeat">
      <a:schemeClr val="lt1"/>
    </dgm:linClrLst>
    <dgm:effectClrLst/>
    <dgm:txLinClrLst/>
    <dgm:txFillClrLst/>
    <dgm:txEffectClrLst/>
  </dgm:styleLbl>
  <dgm:styleLbl name="node3">
    <dgm:fillClrLst>
      <a:schemeClr val="accent1">
        <a:tint val="99000"/>
      </a:schemeClr>
    </dgm:fillClrLst>
    <dgm:linClrLst meth="repeat">
      <a:schemeClr val="lt1"/>
    </dgm:linClrLst>
    <dgm:effectClrLst/>
    <dgm:txLinClrLst/>
    <dgm:txFillClrLst/>
    <dgm:txEffectClrLst/>
  </dgm:styleLbl>
  <dgm:styleLbl name="node4">
    <dgm:fillClrLst>
      <a:schemeClr val="accent1">
        <a:tint val="70000"/>
      </a:schemeClr>
    </dgm:fillClrLst>
    <dgm:linClrLst meth="repeat">
      <a:schemeClr val="lt1"/>
    </dgm:linClrLst>
    <dgm:effectClrLst/>
    <dgm:txLinClrLst/>
    <dgm:txFillClrLst/>
    <dgm:txEffectClrLst/>
  </dgm:styleLbl>
  <dgm:styleLbl name="fgImgPlace1">
    <dgm:fillClrLst>
      <a:schemeClr val="accent1">
        <a:tint val="50000"/>
      </a:schemeClr>
      <a:schemeClr val="accent1">
        <a:tint val="55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55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55000"/>
      </a:schemeClr>
    </dgm:fillClrLst>
    <dgm:linClrLst meth="repeat">
      <a:schemeClr val="lt1"/>
    </dgm:linClrLst>
    <dgm:effectClrLst/>
    <dgm:txLinClrLst/>
    <dgm:txFillClrLst meth="repeat">
      <a:schemeClr val="lt1"/>
    </dgm:txFillClrLst>
    <dgm:txEffectClrLst/>
  </dgm:styleLbl>
  <dgm:styleLbl name="sibTrans2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dgm:txEffectClrLst/>
  </dgm:styleLbl>
  <dgm:styleLbl name="fgSibTrans2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dgm:txEffectClrLst/>
  </dgm:styleLbl>
  <dgm:styleLbl name="bgSibTrans2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dgm:txEffectClrLst/>
  </dgm:styleLbl>
  <dgm:styleLbl name="sibTrans1D1">
    <dgm:fillClrLst meth="cycle">
      <a:schemeClr val="accent1">
        <a:shade val="90000"/>
      </a:schemeClr>
      <a:schemeClr val="accent1">
        <a:tint val="50000"/>
      </a:schemeClr>
    </dgm:fillClrLst>
    <dgm:linClrLst meth="cycle">
      <a:schemeClr val="accent1">
        <a:shade val="90000"/>
      </a:schemeClr>
      <a:schemeClr val="accent1">
        <a:tint val="50000"/>
      </a:schemeClr>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accent1">
        <a:shade val="80000"/>
      </a:schemeClr>
    </dgm:fillClrLst>
    <dgm:linClrLst meth="repeat">
      <a:schemeClr val="lt1"/>
    </dgm:linClrLst>
    <dgm:effectClrLst/>
    <dgm:txLinClrLst/>
    <dgm:txFillClrLst/>
    <dgm:txEffectClrLst/>
  </dgm:styleLbl>
  <dgm:styleLbl name="asst1">
    <dgm:fillClrLst meth="repeat">
      <a:schemeClr val="accent1">
        <a:shade val="80000"/>
      </a:schemeClr>
    </dgm:fillClrLst>
    <dgm:linClrLst meth="repeat">
      <a:schemeClr val="lt1"/>
    </dgm:linClrLst>
    <dgm:effectClrLst/>
    <dgm:txLinClrLst/>
    <dgm:txFillClrLst/>
    <dgm:txEffectClrLst/>
  </dgm:styleLbl>
  <dgm:styleLbl name="asst2">
    <dgm:fillClrLst>
      <a:schemeClr val="accent1">
        <a:tint val="90000"/>
      </a:schemeClr>
    </dgm:fillClrLst>
    <dgm:linClrLst meth="repeat">
      <a:schemeClr val="lt1"/>
    </dgm:linClrLst>
    <dgm:effectClrLst/>
    <dgm:txLinClrLst/>
    <dgm:txFillClrLst/>
    <dgm:txEffectClrLst/>
  </dgm:styleLbl>
  <dgm:styleLbl name="asst3">
    <dgm:fillClrLst>
      <a:schemeClr val="accent1">
        <a:tint val="70000"/>
      </a:schemeClr>
    </dgm:fillClrLst>
    <dgm:linClrLst meth="repeat">
      <a:schemeClr val="lt1"/>
    </dgm:linClrLst>
    <dgm:effectClrLst/>
    <dgm:txLinClrLst/>
    <dgm:txFillClrLst/>
    <dgm:txEffectClrLst/>
  </dgm:styleLbl>
  <dgm:styleLbl name="asst4">
    <dgm:fillClrLst>
      <a:schemeClr val="accent1">
        <a:tint val="50000"/>
      </a:schemeClr>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shade val="80000"/>
      </a:schemeClr>
    </dgm:linClrLst>
    <dgm:effectClrLst/>
    <dgm:txLinClrLst/>
    <dgm:txFillClrLst/>
    <dgm:txEffectClrLst/>
  </dgm:styleLbl>
  <dgm:styleLbl name="parChTrans2D2">
    <dgm:fillClrLst meth="repeat">
      <a:schemeClr val="accent1">
        <a:tint val="90000"/>
      </a:schemeClr>
    </dgm:fillClrLst>
    <dgm:linClrLst meth="repeat">
      <a:schemeClr val="accent1">
        <a:tint val="90000"/>
      </a:schemeClr>
    </dgm:linClrLst>
    <dgm:effectClrLst/>
    <dgm:txLinClrLst/>
    <dgm:txFillClrLst/>
    <dgm:txEffectClrLst/>
  </dgm:styleLbl>
  <dgm:styleLbl name="parChTrans2D3">
    <dgm:fillClrLst meth="repeat">
      <a:schemeClr val="accent1">
        <a:tint val="70000"/>
      </a:schemeClr>
    </dgm:fillClrLst>
    <dgm:linClrLst meth="repeat">
      <a:schemeClr val="accent1">
        <a:tint val="70000"/>
      </a:schemeClr>
    </dgm:linClrLst>
    <dgm:effectClrLst/>
    <dgm:txLinClrLst/>
    <dgm:txFillClrLst/>
    <dgm:txEffectClrLst/>
  </dgm:styleLbl>
  <dgm:styleLbl name="parChTrans2D4">
    <dgm:fillClrLst meth="repeat">
      <a:schemeClr val="accent1">
        <a:tint val="50000"/>
      </a:schemeClr>
    </dgm:fillClrLst>
    <dgm:linClrLst meth="repeat">
      <a:schemeClr val="accent1">
        <a:tint val="50000"/>
      </a:schemeClr>
    </dgm:linClrLst>
    <dgm:effectClrLst/>
    <dgm:txLinClrLst/>
    <dgm:txFillClrLst meth="repeat">
      <a:schemeClr val="dk1"/>
    </dgm:txFillClrLst>
    <dgm:txEffectClrLst/>
  </dgm:styleLbl>
  <dgm:styleLbl name="parChTrans1D1">
    <dgm:fillClrLst meth="repeat">
      <a:schemeClr val="accent1">
        <a:shade val="80000"/>
      </a:schemeClr>
    </dgm:fillClrLst>
    <dgm:linClrLst meth="repeat">
      <a:schemeClr val="accent1">
        <a:shade val="80000"/>
      </a:schemeClr>
    </dgm:linClrLst>
    <dgm:effectClrLst/>
    <dgm:txLinClrLst/>
    <dgm:txFillClrLst meth="repeat">
      <a:schemeClr val="tx1"/>
    </dgm:txFillClrLst>
    <dgm:txEffectClrLst/>
  </dgm:styleLbl>
  <dgm:styleLbl name="parChTrans1D2">
    <dgm:fillClrLst meth="repeat">
      <a:schemeClr val="accent1">
        <a:tint val="90000"/>
      </a:schemeClr>
    </dgm:fillClrLst>
    <dgm:linClrLst meth="repeat">
      <a:schemeClr val="accent1">
        <a:tint val="90000"/>
      </a:schemeClr>
    </dgm:linClrLst>
    <dgm:effectClrLst/>
    <dgm:txLinClrLst/>
    <dgm:txFillClrLst meth="repeat">
      <a:schemeClr val="tx1"/>
    </dgm:txFillClrLst>
    <dgm:txEffectClrLst/>
  </dgm:styleLbl>
  <dgm:styleLbl name="parChTrans1D3">
    <dgm:fillClrLst meth="repeat">
      <a:schemeClr val="accent1">
        <a:tint val="70000"/>
      </a:schemeClr>
    </dgm:fillClrLst>
    <dgm:linClrLst meth="repeat">
      <a:schemeClr val="accent1">
        <a:tint val="70000"/>
      </a:schemeClr>
    </dgm:linClrLst>
    <dgm:effectClrLst/>
    <dgm:txLinClrLst/>
    <dgm:txFillClrLst meth="repeat">
      <a:schemeClr val="tx1"/>
    </dgm:txFillClrLst>
    <dgm:txEffectClrLst/>
  </dgm:styleLbl>
  <dgm:styleLbl name="parChTrans1D4">
    <dgm:fillClrLst meth="repeat">
      <a:schemeClr val="accent1">
        <a:tint val="50000"/>
      </a:schemeClr>
    </dgm:fillClrLst>
    <dgm:linClrLst meth="repeat">
      <a:schemeClr val="accent1">
        <a:tint val="50000"/>
      </a:schemeClr>
    </dgm:linClrLst>
    <dgm:effectClrLst/>
    <dgm:txLinClrLst/>
    <dgm:txFillClrLst meth="repeat">
      <a:schemeClr val="tx1"/>
    </dgm:txFillClrLst>
    <dgm:txEffectClrLst/>
  </dgm:styleLbl>
  <dgm:styleLbl name="fg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conFg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align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trAlignAcc1">
    <dgm:fillClrLst meth="repeat">
      <a:schemeClr val="lt1">
        <a:alpha val="55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solidFgAcc1">
    <dgm:fillClrLst meth="repeat">
      <a:schemeClr val="lt1"/>
    </dgm:fillClrLst>
    <dgm:linClrLst meth="cycle">
      <a:schemeClr val="accent1">
        <a:shade val="50000"/>
      </a:schemeClr>
      <a:schemeClr val="accent1">
        <a:tint val="55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55000"/>
      </a:schemeClr>
    </dgm:fillClrLst>
    <dgm:linClrLst meth="repeat">
      <a:schemeClr val="accent1">
        <a:alpha val="90000"/>
        <a:tint val="55000"/>
      </a:schemeClr>
    </dgm:linClrLst>
    <dgm:effectClrLst/>
    <dgm:txLinClrLst/>
    <dgm:txFillClrLst meth="repeat">
      <a:schemeClr val="dk1"/>
    </dgm:txFillClrLst>
    <dgm:txEffectClrLst/>
  </dgm:styleLbl>
  <dgm:styleLbl name="alignAccFollowNode1">
    <dgm:fillClrLst meth="repeat">
      <a:schemeClr val="accent1">
        <a:alpha val="90000"/>
        <a:tint val="55000"/>
      </a:schemeClr>
    </dgm:fillClrLst>
    <dgm:linClrLst meth="repeat">
      <a:schemeClr val="accent1">
        <a:alpha val="90000"/>
        <a:tint val="55000"/>
      </a:schemeClr>
    </dgm:linClrLst>
    <dgm:effectClrLst/>
    <dgm:txLinClrLst/>
    <dgm:txFillClrLst meth="repeat">
      <a:schemeClr val="dk1"/>
    </dgm:txFillClrLst>
    <dgm:txEffectClrLst/>
  </dgm:styleLbl>
  <dgm:styleLbl name="bgAccFollowNode1">
    <dgm:fillClrLst meth="repeat">
      <a:schemeClr val="accent1">
        <a:alpha val="90000"/>
        <a:tint val="55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a:tint val="90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a:tint val="7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a:tint val="50000"/>
      </a:schemeClr>
    </dgm:linClrLst>
    <dgm:effectClrLst/>
    <dgm:txLinClrLst/>
    <dgm:txFillClrLst meth="repeat">
      <a:schemeClr val="dk1"/>
    </dgm:txFillClrLst>
    <dgm:txEffectClrLst/>
  </dgm:styleLbl>
  <dgm:styleLbl name="bgShp">
    <dgm:fillClrLst meth="repeat">
      <a:schemeClr val="accent1">
        <a:tint val="55000"/>
      </a:schemeClr>
    </dgm:fillClrLst>
    <dgm:linClrLst meth="repeat">
      <a:schemeClr val="dk1"/>
    </dgm:linClrLst>
    <dgm:effectClrLst/>
    <dgm:txLinClrLst/>
    <dgm:txFillClrLst meth="repeat">
      <a:schemeClr val="dk1"/>
    </dgm:txFillClrLst>
    <dgm:txEffectClrLst/>
  </dgm:styleLbl>
  <dgm:styleLbl name="dkBgShp">
    <dgm:fillClrLst meth="repeat">
      <a:schemeClr val="accent1">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55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55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0.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1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9.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2E1A8D67-1FE7-425A-9924-1A46D2B0A2A1}" type="doc">
      <dgm:prSet loTypeId="urn:microsoft.com/office/officeart/2005/8/layout/list1" loCatId="list" qsTypeId="urn:microsoft.com/office/officeart/2005/8/quickstyle/simple4" qsCatId="simple" csTypeId="urn:microsoft.com/office/officeart/2005/8/colors/accent1_4" csCatId="accent1" phldr="1"/>
      <dgm:spPr/>
      <dgm:t>
        <a:bodyPr/>
        <a:lstStyle/>
        <a:p>
          <a:endParaRPr lang="en-US"/>
        </a:p>
      </dgm:t>
    </dgm:pt>
    <dgm:pt modelId="{68F5C39A-4EF5-4B72-BD03-1533C382C27B}">
      <dgm:prSet phldrT="[Text]"/>
      <dgm:spPr/>
      <dgm:t>
        <a:bodyPr/>
        <a:lstStyle/>
        <a:p>
          <a:r>
            <a:rPr lang="en-US" dirty="0" smtClean="0"/>
            <a:t>I-SAIL AWAY</a:t>
          </a:r>
          <a:endParaRPr lang="en-US" dirty="0"/>
        </a:p>
      </dgm:t>
    </dgm:pt>
    <dgm:pt modelId="{CA01462F-BA39-4DAD-9921-A9A0CB1D6692}" type="parTrans" cxnId="{0E3E128D-7083-4373-BEE7-1C7DC9E60D3D}">
      <dgm:prSet/>
      <dgm:spPr/>
      <dgm:t>
        <a:bodyPr/>
        <a:lstStyle/>
        <a:p>
          <a:endParaRPr lang="en-US"/>
        </a:p>
      </dgm:t>
    </dgm:pt>
    <dgm:pt modelId="{C89F458E-E5E6-4AFF-AA4A-19F0219417B2}" type="sibTrans" cxnId="{0E3E128D-7083-4373-BEE7-1C7DC9E60D3D}">
      <dgm:prSet/>
      <dgm:spPr/>
      <dgm:t>
        <a:bodyPr/>
        <a:lstStyle/>
        <a:p>
          <a:endParaRPr lang="en-US"/>
        </a:p>
      </dgm:t>
    </dgm:pt>
    <dgm:pt modelId="{6BCF9447-701B-4529-BAE7-86CCDADDE466}">
      <dgm:prSet phldrT="[Text]"/>
      <dgm:spPr/>
      <dgm:t>
        <a:bodyPr/>
        <a:lstStyle/>
        <a:p>
          <a:r>
            <a:rPr lang="en-US" dirty="0" smtClean="0"/>
            <a:t>Illinois Standards Aligned Instructions for Libraries</a:t>
          </a:r>
          <a:endParaRPr lang="en-US" dirty="0"/>
        </a:p>
      </dgm:t>
    </dgm:pt>
    <dgm:pt modelId="{DF0DBEAC-EA9B-4E8F-AFE2-FC648CD9528B}" type="parTrans" cxnId="{E49A876F-9499-401B-9557-91805D0E686A}">
      <dgm:prSet/>
      <dgm:spPr/>
      <dgm:t>
        <a:bodyPr/>
        <a:lstStyle/>
        <a:p>
          <a:endParaRPr lang="en-US"/>
        </a:p>
      </dgm:t>
    </dgm:pt>
    <dgm:pt modelId="{5CBFE562-FDF4-4DBC-9C6F-68E87D00E08B}" type="sibTrans" cxnId="{E49A876F-9499-401B-9557-91805D0E686A}">
      <dgm:prSet/>
      <dgm:spPr/>
      <dgm:t>
        <a:bodyPr/>
        <a:lstStyle/>
        <a:p>
          <a:endParaRPr lang="en-US"/>
        </a:p>
      </dgm:t>
    </dgm:pt>
    <dgm:pt modelId="{AE4A7EE3-7204-4B0E-BA46-C0515B6C0407}">
      <dgm:prSet phldrT="[Text]"/>
      <dgm:spPr/>
      <dgm:t>
        <a:bodyPr/>
        <a:lstStyle/>
        <a:p>
          <a:r>
            <a:rPr lang="en-US" dirty="0" smtClean="0"/>
            <a:t>Answer to:  Why Align Yourself</a:t>
          </a:r>
          <a:endParaRPr lang="en-US" dirty="0"/>
        </a:p>
      </dgm:t>
    </dgm:pt>
    <dgm:pt modelId="{A6081A24-CEA6-425B-8B95-B3CBD8731ED6}" type="parTrans" cxnId="{E44E577B-BB4C-4E64-B364-5FA73D6021DC}">
      <dgm:prSet/>
      <dgm:spPr/>
      <dgm:t>
        <a:bodyPr/>
        <a:lstStyle/>
        <a:p>
          <a:endParaRPr lang="en-US"/>
        </a:p>
      </dgm:t>
    </dgm:pt>
    <dgm:pt modelId="{F4D06AB5-9FBA-4EA4-84C9-B91DAED4E0D8}" type="sibTrans" cxnId="{E44E577B-BB4C-4E64-B364-5FA73D6021DC}">
      <dgm:prSet/>
      <dgm:spPr/>
      <dgm:t>
        <a:bodyPr/>
        <a:lstStyle/>
        <a:p>
          <a:endParaRPr lang="en-US"/>
        </a:p>
      </dgm:t>
    </dgm:pt>
    <dgm:pt modelId="{679B9FBA-D230-441F-AF5B-413BD0742927}" type="pres">
      <dgm:prSet presAssocID="{2E1A8D67-1FE7-425A-9924-1A46D2B0A2A1}" presName="linear" presStyleCnt="0">
        <dgm:presLayoutVars>
          <dgm:dir/>
          <dgm:animLvl val="lvl"/>
          <dgm:resizeHandles val="exact"/>
        </dgm:presLayoutVars>
      </dgm:prSet>
      <dgm:spPr/>
      <dgm:t>
        <a:bodyPr/>
        <a:lstStyle/>
        <a:p>
          <a:endParaRPr lang="en-US"/>
        </a:p>
      </dgm:t>
    </dgm:pt>
    <dgm:pt modelId="{BD94EA93-157E-4010-8960-037F0FA90DDB}" type="pres">
      <dgm:prSet presAssocID="{68F5C39A-4EF5-4B72-BD03-1533C382C27B}" presName="parentLin" presStyleCnt="0"/>
      <dgm:spPr/>
    </dgm:pt>
    <dgm:pt modelId="{B5C322A2-8FF6-4ACA-AA6C-D37B2151F881}" type="pres">
      <dgm:prSet presAssocID="{68F5C39A-4EF5-4B72-BD03-1533C382C27B}" presName="parentLeftMargin" presStyleLbl="node1" presStyleIdx="0" presStyleCnt="3"/>
      <dgm:spPr/>
      <dgm:t>
        <a:bodyPr/>
        <a:lstStyle/>
        <a:p>
          <a:endParaRPr lang="en-US"/>
        </a:p>
      </dgm:t>
    </dgm:pt>
    <dgm:pt modelId="{596941C4-8DAA-400A-83BA-C87DCB3271DF}" type="pres">
      <dgm:prSet presAssocID="{68F5C39A-4EF5-4B72-BD03-1533C382C27B}" presName="parentText" presStyleLbl="node1" presStyleIdx="0" presStyleCnt="3">
        <dgm:presLayoutVars>
          <dgm:chMax val="0"/>
          <dgm:bulletEnabled val="1"/>
        </dgm:presLayoutVars>
      </dgm:prSet>
      <dgm:spPr/>
      <dgm:t>
        <a:bodyPr/>
        <a:lstStyle/>
        <a:p>
          <a:endParaRPr lang="en-US"/>
        </a:p>
      </dgm:t>
    </dgm:pt>
    <dgm:pt modelId="{B8ECEA77-BB2F-4C47-810F-65A76C237B90}" type="pres">
      <dgm:prSet presAssocID="{68F5C39A-4EF5-4B72-BD03-1533C382C27B}" presName="negativeSpace" presStyleCnt="0"/>
      <dgm:spPr/>
    </dgm:pt>
    <dgm:pt modelId="{17A1F19F-5A50-413D-8E4A-3369FABB8FFA}" type="pres">
      <dgm:prSet presAssocID="{68F5C39A-4EF5-4B72-BD03-1533C382C27B}" presName="childText" presStyleLbl="conFgAcc1" presStyleIdx="0" presStyleCnt="3">
        <dgm:presLayoutVars>
          <dgm:bulletEnabled val="1"/>
        </dgm:presLayoutVars>
      </dgm:prSet>
      <dgm:spPr/>
    </dgm:pt>
    <dgm:pt modelId="{77569DE1-8556-492D-858B-7E21D157033B}" type="pres">
      <dgm:prSet presAssocID="{C89F458E-E5E6-4AFF-AA4A-19F0219417B2}" presName="spaceBetweenRectangles" presStyleCnt="0"/>
      <dgm:spPr/>
    </dgm:pt>
    <dgm:pt modelId="{72512711-923A-4B15-B9D5-7EB8223E0A1C}" type="pres">
      <dgm:prSet presAssocID="{6BCF9447-701B-4529-BAE7-86CCDADDE466}" presName="parentLin" presStyleCnt="0"/>
      <dgm:spPr/>
    </dgm:pt>
    <dgm:pt modelId="{2DEAF752-4630-48F0-825E-37C1506ADCB7}" type="pres">
      <dgm:prSet presAssocID="{6BCF9447-701B-4529-BAE7-86CCDADDE466}" presName="parentLeftMargin" presStyleLbl="node1" presStyleIdx="0" presStyleCnt="3"/>
      <dgm:spPr/>
      <dgm:t>
        <a:bodyPr/>
        <a:lstStyle/>
        <a:p>
          <a:endParaRPr lang="en-US"/>
        </a:p>
      </dgm:t>
    </dgm:pt>
    <dgm:pt modelId="{2DCBDDE7-BF95-4FEC-8D23-6F79B3C04C23}" type="pres">
      <dgm:prSet presAssocID="{6BCF9447-701B-4529-BAE7-86CCDADDE466}" presName="parentText" presStyleLbl="node1" presStyleIdx="1" presStyleCnt="3">
        <dgm:presLayoutVars>
          <dgm:chMax val="0"/>
          <dgm:bulletEnabled val="1"/>
        </dgm:presLayoutVars>
      </dgm:prSet>
      <dgm:spPr/>
      <dgm:t>
        <a:bodyPr/>
        <a:lstStyle/>
        <a:p>
          <a:endParaRPr lang="en-US"/>
        </a:p>
      </dgm:t>
    </dgm:pt>
    <dgm:pt modelId="{1BE018CF-4E72-48C8-8851-45AF6C653474}" type="pres">
      <dgm:prSet presAssocID="{6BCF9447-701B-4529-BAE7-86CCDADDE466}" presName="negativeSpace" presStyleCnt="0"/>
      <dgm:spPr/>
    </dgm:pt>
    <dgm:pt modelId="{607345BD-3717-470B-B940-B2A5C002A4E1}" type="pres">
      <dgm:prSet presAssocID="{6BCF9447-701B-4529-BAE7-86CCDADDE466}" presName="childText" presStyleLbl="conFgAcc1" presStyleIdx="1" presStyleCnt="3">
        <dgm:presLayoutVars>
          <dgm:bulletEnabled val="1"/>
        </dgm:presLayoutVars>
      </dgm:prSet>
      <dgm:spPr/>
    </dgm:pt>
    <dgm:pt modelId="{1979A2A6-DACD-4C9F-9076-5BF7F3361F5E}" type="pres">
      <dgm:prSet presAssocID="{5CBFE562-FDF4-4DBC-9C6F-68E87D00E08B}" presName="spaceBetweenRectangles" presStyleCnt="0"/>
      <dgm:spPr/>
    </dgm:pt>
    <dgm:pt modelId="{B00E0D37-E10E-4DE3-82A8-4CFB732D22D9}" type="pres">
      <dgm:prSet presAssocID="{AE4A7EE3-7204-4B0E-BA46-C0515B6C0407}" presName="parentLin" presStyleCnt="0"/>
      <dgm:spPr/>
    </dgm:pt>
    <dgm:pt modelId="{3D7AE28D-7106-4891-A9C6-27B0F2A5E9BD}" type="pres">
      <dgm:prSet presAssocID="{AE4A7EE3-7204-4B0E-BA46-C0515B6C0407}" presName="parentLeftMargin" presStyleLbl="node1" presStyleIdx="1" presStyleCnt="3"/>
      <dgm:spPr/>
      <dgm:t>
        <a:bodyPr/>
        <a:lstStyle/>
        <a:p>
          <a:endParaRPr lang="en-US"/>
        </a:p>
      </dgm:t>
    </dgm:pt>
    <dgm:pt modelId="{C0EF9F73-2D7B-40BF-B762-187C4EB8D711}" type="pres">
      <dgm:prSet presAssocID="{AE4A7EE3-7204-4B0E-BA46-C0515B6C0407}" presName="parentText" presStyleLbl="node1" presStyleIdx="2" presStyleCnt="3" custLinFactNeighborY="68">
        <dgm:presLayoutVars>
          <dgm:chMax val="0"/>
          <dgm:bulletEnabled val="1"/>
        </dgm:presLayoutVars>
      </dgm:prSet>
      <dgm:spPr/>
      <dgm:t>
        <a:bodyPr/>
        <a:lstStyle/>
        <a:p>
          <a:endParaRPr lang="en-US"/>
        </a:p>
      </dgm:t>
    </dgm:pt>
    <dgm:pt modelId="{B464127F-1049-4F7F-A463-56539368E3C6}" type="pres">
      <dgm:prSet presAssocID="{AE4A7EE3-7204-4B0E-BA46-C0515B6C0407}" presName="negativeSpace" presStyleCnt="0"/>
      <dgm:spPr/>
    </dgm:pt>
    <dgm:pt modelId="{471CF7F4-C3A5-43EC-BA6C-F8ED20309393}" type="pres">
      <dgm:prSet presAssocID="{AE4A7EE3-7204-4B0E-BA46-C0515B6C0407}" presName="childText" presStyleLbl="conFgAcc1" presStyleIdx="2" presStyleCnt="3">
        <dgm:presLayoutVars>
          <dgm:bulletEnabled val="1"/>
        </dgm:presLayoutVars>
      </dgm:prSet>
      <dgm:spPr/>
    </dgm:pt>
  </dgm:ptLst>
  <dgm:cxnLst>
    <dgm:cxn modelId="{4EBA0E41-DD38-4990-8DF9-A689353CAB4E}" type="presOf" srcId="{2E1A8D67-1FE7-425A-9924-1A46D2B0A2A1}" destId="{679B9FBA-D230-441F-AF5B-413BD0742927}" srcOrd="0" destOrd="0" presId="urn:microsoft.com/office/officeart/2005/8/layout/list1"/>
    <dgm:cxn modelId="{0E3E128D-7083-4373-BEE7-1C7DC9E60D3D}" srcId="{2E1A8D67-1FE7-425A-9924-1A46D2B0A2A1}" destId="{68F5C39A-4EF5-4B72-BD03-1533C382C27B}" srcOrd="0" destOrd="0" parTransId="{CA01462F-BA39-4DAD-9921-A9A0CB1D6692}" sibTransId="{C89F458E-E5E6-4AFF-AA4A-19F0219417B2}"/>
    <dgm:cxn modelId="{E49A876F-9499-401B-9557-91805D0E686A}" srcId="{2E1A8D67-1FE7-425A-9924-1A46D2B0A2A1}" destId="{6BCF9447-701B-4529-BAE7-86CCDADDE466}" srcOrd="1" destOrd="0" parTransId="{DF0DBEAC-EA9B-4E8F-AFE2-FC648CD9528B}" sibTransId="{5CBFE562-FDF4-4DBC-9C6F-68E87D00E08B}"/>
    <dgm:cxn modelId="{E77AE4F8-0F71-4E68-B93D-1748AFDB97BA}" type="presOf" srcId="{68F5C39A-4EF5-4B72-BD03-1533C382C27B}" destId="{596941C4-8DAA-400A-83BA-C87DCB3271DF}" srcOrd="1" destOrd="0" presId="urn:microsoft.com/office/officeart/2005/8/layout/list1"/>
    <dgm:cxn modelId="{743AB197-C3FF-4120-A81B-471E86992D96}" type="presOf" srcId="{AE4A7EE3-7204-4B0E-BA46-C0515B6C0407}" destId="{C0EF9F73-2D7B-40BF-B762-187C4EB8D711}" srcOrd="1" destOrd="0" presId="urn:microsoft.com/office/officeart/2005/8/layout/list1"/>
    <dgm:cxn modelId="{4804315F-412A-4585-BF30-3EFFEC513528}" type="presOf" srcId="{6BCF9447-701B-4529-BAE7-86CCDADDE466}" destId="{2DCBDDE7-BF95-4FEC-8D23-6F79B3C04C23}" srcOrd="1" destOrd="0" presId="urn:microsoft.com/office/officeart/2005/8/layout/list1"/>
    <dgm:cxn modelId="{225EB7FF-11C9-4A14-B7A7-00315C3CA9FB}" type="presOf" srcId="{68F5C39A-4EF5-4B72-BD03-1533C382C27B}" destId="{B5C322A2-8FF6-4ACA-AA6C-D37B2151F881}" srcOrd="0" destOrd="0" presId="urn:microsoft.com/office/officeart/2005/8/layout/list1"/>
    <dgm:cxn modelId="{797D88E8-9C45-44B3-84D4-B4E78AA420EA}" type="presOf" srcId="{AE4A7EE3-7204-4B0E-BA46-C0515B6C0407}" destId="{3D7AE28D-7106-4891-A9C6-27B0F2A5E9BD}" srcOrd="0" destOrd="0" presId="urn:microsoft.com/office/officeart/2005/8/layout/list1"/>
    <dgm:cxn modelId="{E44E577B-BB4C-4E64-B364-5FA73D6021DC}" srcId="{2E1A8D67-1FE7-425A-9924-1A46D2B0A2A1}" destId="{AE4A7EE3-7204-4B0E-BA46-C0515B6C0407}" srcOrd="2" destOrd="0" parTransId="{A6081A24-CEA6-425B-8B95-B3CBD8731ED6}" sibTransId="{F4D06AB5-9FBA-4EA4-84C9-B91DAED4E0D8}"/>
    <dgm:cxn modelId="{056BA4E2-C655-410C-8BAD-A8E95D3A4510}" type="presOf" srcId="{6BCF9447-701B-4529-BAE7-86CCDADDE466}" destId="{2DEAF752-4630-48F0-825E-37C1506ADCB7}" srcOrd="0" destOrd="0" presId="urn:microsoft.com/office/officeart/2005/8/layout/list1"/>
    <dgm:cxn modelId="{6F4A5483-6A31-4858-A4EF-0B08F30EA1F1}" type="presParOf" srcId="{679B9FBA-D230-441F-AF5B-413BD0742927}" destId="{BD94EA93-157E-4010-8960-037F0FA90DDB}" srcOrd="0" destOrd="0" presId="urn:microsoft.com/office/officeart/2005/8/layout/list1"/>
    <dgm:cxn modelId="{E1BC8311-7361-4595-A9E0-46E9303FB91D}" type="presParOf" srcId="{BD94EA93-157E-4010-8960-037F0FA90DDB}" destId="{B5C322A2-8FF6-4ACA-AA6C-D37B2151F881}" srcOrd="0" destOrd="0" presId="urn:microsoft.com/office/officeart/2005/8/layout/list1"/>
    <dgm:cxn modelId="{F108FD42-1710-40DA-AA5D-EF496FD4CB41}" type="presParOf" srcId="{BD94EA93-157E-4010-8960-037F0FA90DDB}" destId="{596941C4-8DAA-400A-83BA-C87DCB3271DF}" srcOrd="1" destOrd="0" presId="urn:microsoft.com/office/officeart/2005/8/layout/list1"/>
    <dgm:cxn modelId="{A917BF1E-434D-4516-9817-E3F465BBDD2B}" type="presParOf" srcId="{679B9FBA-D230-441F-AF5B-413BD0742927}" destId="{B8ECEA77-BB2F-4C47-810F-65A76C237B90}" srcOrd="1" destOrd="0" presId="urn:microsoft.com/office/officeart/2005/8/layout/list1"/>
    <dgm:cxn modelId="{2BEFC4AD-B0B3-4AB8-8E58-F3EF843DE72B}" type="presParOf" srcId="{679B9FBA-D230-441F-AF5B-413BD0742927}" destId="{17A1F19F-5A50-413D-8E4A-3369FABB8FFA}" srcOrd="2" destOrd="0" presId="urn:microsoft.com/office/officeart/2005/8/layout/list1"/>
    <dgm:cxn modelId="{6BFE00DA-B218-4E53-8E27-C5CDDE12FB9F}" type="presParOf" srcId="{679B9FBA-D230-441F-AF5B-413BD0742927}" destId="{77569DE1-8556-492D-858B-7E21D157033B}" srcOrd="3" destOrd="0" presId="urn:microsoft.com/office/officeart/2005/8/layout/list1"/>
    <dgm:cxn modelId="{51B84126-E785-4EFA-A41E-45AB01A2F05E}" type="presParOf" srcId="{679B9FBA-D230-441F-AF5B-413BD0742927}" destId="{72512711-923A-4B15-B9D5-7EB8223E0A1C}" srcOrd="4" destOrd="0" presId="urn:microsoft.com/office/officeart/2005/8/layout/list1"/>
    <dgm:cxn modelId="{98F413BC-9507-438B-B788-A091FE641FAE}" type="presParOf" srcId="{72512711-923A-4B15-B9D5-7EB8223E0A1C}" destId="{2DEAF752-4630-48F0-825E-37C1506ADCB7}" srcOrd="0" destOrd="0" presId="urn:microsoft.com/office/officeart/2005/8/layout/list1"/>
    <dgm:cxn modelId="{9BC4416B-41BF-4E3A-95D4-3EC61A29CCCE}" type="presParOf" srcId="{72512711-923A-4B15-B9D5-7EB8223E0A1C}" destId="{2DCBDDE7-BF95-4FEC-8D23-6F79B3C04C23}" srcOrd="1" destOrd="0" presId="urn:microsoft.com/office/officeart/2005/8/layout/list1"/>
    <dgm:cxn modelId="{68645F8D-41C2-4E10-A918-43EC5A59F4CF}" type="presParOf" srcId="{679B9FBA-D230-441F-AF5B-413BD0742927}" destId="{1BE018CF-4E72-48C8-8851-45AF6C653474}" srcOrd="5" destOrd="0" presId="urn:microsoft.com/office/officeart/2005/8/layout/list1"/>
    <dgm:cxn modelId="{DFA9941B-1E0C-4BB1-B34E-E95C6AC8CB27}" type="presParOf" srcId="{679B9FBA-D230-441F-AF5B-413BD0742927}" destId="{607345BD-3717-470B-B940-B2A5C002A4E1}" srcOrd="6" destOrd="0" presId="urn:microsoft.com/office/officeart/2005/8/layout/list1"/>
    <dgm:cxn modelId="{AB6E2E82-1935-49F7-8020-90E3D66128DA}" type="presParOf" srcId="{679B9FBA-D230-441F-AF5B-413BD0742927}" destId="{1979A2A6-DACD-4C9F-9076-5BF7F3361F5E}" srcOrd="7" destOrd="0" presId="urn:microsoft.com/office/officeart/2005/8/layout/list1"/>
    <dgm:cxn modelId="{FDF6CDCE-B6F0-4FFE-AF4F-08C21881C2BB}" type="presParOf" srcId="{679B9FBA-D230-441F-AF5B-413BD0742927}" destId="{B00E0D37-E10E-4DE3-82A8-4CFB732D22D9}" srcOrd="8" destOrd="0" presId="urn:microsoft.com/office/officeart/2005/8/layout/list1"/>
    <dgm:cxn modelId="{9A877B4F-109D-4CAD-A2AE-2192A053A4A2}" type="presParOf" srcId="{B00E0D37-E10E-4DE3-82A8-4CFB732D22D9}" destId="{3D7AE28D-7106-4891-A9C6-27B0F2A5E9BD}" srcOrd="0" destOrd="0" presId="urn:microsoft.com/office/officeart/2005/8/layout/list1"/>
    <dgm:cxn modelId="{C0C5615E-86C6-4B59-A1A3-9554E579AD93}" type="presParOf" srcId="{B00E0D37-E10E-4DE3-82A8-4CFB732D22D9}" destId="{C0EF9F73-2D7B-40BF-B762-187C4EB8D711}" srcOrd="1" destOrd="0" presId="urn:microsoft.com/office/officeart/2005/8/layout/list1"/>
    <dgm:cxn modelId="{462588A1-E1AF-4298-97DF-A34C86A93B8E}" type="presParOf" srcId="{679B9FBA-D230-441F-AF5B-413BD0742927}" destId="{B464127F-1049-4F7F-A463-56539368E3C6}" srcOrd="9" destOrd="0" presId="urn:microsoft.com/office/officeart/2005/8/layout/list1"/>
    <dgm:cxn modelId="{0FDAC234-CD83-4233-93F6-7A9AEB965E73}" type="presParOf" srcId="{679B9FBA-D230-441F-AF5B-413BD0742927}" destId="{471CF7F4-C3A5-43EC-BA6C-F8ED20309393}" srcOrd="10" destOrd="0" presId="urn:microsoft.com/office/officeart/2005/8/layout/lis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10.xml><?xml version="1.0" encoding="utf-8"?>
<dgm:dataModel xmlns:dgm="http://schemas.openxmlformats.org/drawingml/2006/diagram" xmlns:a="http://schemas.openxmlformats.org/drawingml/2006/main">
  <dgm:ptLst>
    <dgm:pt modelId="{C9E2DEE3-43E2-4142-B697-2F4C490154CC}" type="doc">
      <dgm:prSet loTypeId="urn:microsoft.com/office/officeart/2005/8/layout/lProcess3" loCatId="process" qsTypeId="urn:microsoft.com/office/officeart/2005/8/quickstyle/simple1" qsCatId="simple" csTypeId="urn:microsoft.com/office/officeart/2005/8/colors/accent1_2" csCatId="accent1" phldr="1"/>
      <dgm:spPr/>
      <dgm:t>
        <a:bodyPr/>
        <a:lstStyle/>
        <a:p>
          <a:endParaRPr lang="en-US"/>
        </a:p>
      </dgm:t>
    </dgm:pt>
    <dgm:pt modelId="{BCB635AD-746E-42E7-B14E-BCDA5518BEFD}">
      <dgm:prSet phldrT="[Text]"/>
      <dgm:spPr/>
      <dgm:t>
        <a:bodyPr/>
        <a:lstStyle/>
        <a:p>
          <a:r>
            <a:rPr lang="en-US" dirty="0" smtClean="0"/>
            <a:t>Gives you backing for collaborating</a:t>
          </a:r>
          <a:endParaRPr lang="en-US" dirty="0"/>
        </a:p>
      </dgm:t>
    </dgm:pt>
    <dgm:pt modelId="{FDEC3014-E362-4907-B84A-7C3AFD9DF0AE}" type="parTrans" cxnId="{BA51CC3C-ABC6-40AF-B478-2A8A2E264473}">
      <dgm:prSet/>
      <dgm:spPr/>
      <dgm:t>
        <a:bodyPr/>
        <a:lstStyle/>
        <a:p>
          <a:endParaRPr lang="en-US"/>
        </a:p>
      </dgm:t>
    </dgm:pt>
    <dgm:pt modelId="{AE3806BA-7CC8-4C7C-8128-EEC09EA9B78E}" type="sibTrans" cxnId="{BA51CC3C-ABC6-40AF-B478-2A8A2E264473}">
      <dgm:prSet/>
      <dgm:spPr/>
      <dgm:t>
        <a:bodyPr/>
        <a:lstStyle/>
        <a:p>
          <a:endParaRPr lang="en-US"/>
        </a:p>
      </dgm:t>
    </dgm:pt>
    <dgm:pt modelId="{BC15A96C-CBD7-4ADE-86EF-DCC1D3A2E4A1}">
      <dgm:prSet phldrT="[Text]"/>
      <dgm:spPr/>
      <dgm:t>
        <a:bodyPr/>
        <a:lstStyle/>
        <a:p>
          <a:r>
            <a:rPr lang="en-US" dirty="0" smtClean="0"/>
            <a:t>Wikis, Websites, Pathfinders, </a:t>
          </a:r>
          <a:r>
            <a:rPr lang="en-US" dirty="0" err="1" smtClean="0"/>
            <a:t>Google.docs</a:t>
          </a:r>
          <a:r>
            <a:rPr lang="en-US" dirty="0" smtClean="0"/>
            <a:t>.</a:t>
          </a:r>
          <a:endParaRPr lang="en-US" dirty="0"/>
        </a:p>
      </dgm:t>
    </dgm:pt>
    <dgm:pt modelId="{CFA65E4D-ED7A-4042-8427-C72A3AF8066B}" type="parTrans" cxnId="{ECFAD65F-8476-48CC-8727-0FEDF7244BAF}">
      <dgm:prSet/>
      <dgm:spPr/>
      <dgm:t>
        <a:bodyPr/>
        <a:lstStyle/>
        <a:p>
          <a:endParaRPr lang="en-US"/>
        </a:p>
      </dgm:t>
    </dgm:pt>
    <dgm:pt modelId="{2A9F2B50-12FC-43A8-B9C8-C1F83C992F62}" type="sibTrans" cxnId="{ECFAD65F-8476-48CC-8727-0FEDF7244BAF}">
      <dgm:prSet/>
      <dgm:spPr/>
      <dgm:t>
        <a:bodyPr/>
        <a:lstStyle/>
        <a:p>
          <a:endParaRPr lang="en-US"/>
        </a:p>
      </dgm:t>
    </dgm:pt>
    <dgm:pt modelId="{DF2892EA-852A-4FDA-A241-67B8378EA6C1}">
      <dgm:prSet phldrT="[Text]"/>
      <dgm:spPr/>
      <dgm:t>
        <a:bodyPr/>
        <a:lstStyle/>
        <a:p>
          <a:r>
            <a:rPr lang="en-US" dirty="0" smtClean="0"/>
            <a:t>School budgets are getting smaller and the libraries are too</a:t>
          </a:r>
          <a:endParaRPr lang="en-US" dirty="0"/>
        </a:p>
      </dgm:t>
    </dgm:pt>
    <dgm:pt modelId="{8185E5CF-BF09-4917-8C1E-A81EF90CB8A2}" type="parTrans" cxnId="{91608BBC-FD23-4D4C-84DC-A24A878AF227}">
      <dgm:prSet/>
      <dgm:spPr/>
      <dgm:t>
        <a:bodyPr/>
        <a:lstStyle/>
        <a:p>
          <a:endParaRPr lang="en-US"/>
        </a:p>
      </dgm:t>
    </dgm:pt>
    <dgm:pt modelId="{09945344-0E63-46BC-9F7A-00CD75DE99AD}" type="sibTrans" cxnId="{91608BBC-FD23-4D4C-84DC-A24A878AF227}">
      <dgm:prSet/>
      <dgm:spPr/>
      <dgm:t>
        <a:bodyPr/>
        <a:lstStyle/>
        <a:p>
          <a:endParaRPr lang="en-US"/>
        </a:p>
      </dgm:t>
    </dgm:pt>
    <dgm:pt modelId="{0637277C-7DD4-427B-8194-73A0C050B284}" type="pres">
      <dgm:prSet presAssocID="{C9E2DEE3-43E2-4142-B697-2F4C490154CC}" presName="Name0" presStyleCnt="0">
        <dgm:presLayoutVars>
          <dgm:chPref val="3"/>
          <dgm:dir/>
          <dgm:animLvl val="lvl"/>
          <dgm:resizeHandles/>
        </dgm:presLayoutVars>
      </dgm:prSet>
      <dgm:spPr/>
      <dgm:t>
        <a:bodyPr/>
        <a:lstStyle/>
        <a:p>
          <a:endParaRPr lang="en-US"/>
        </a:p>
      </dgm:t>
    </dgm:pt>
    <dgm:pt modelId="{D827DA3E-2D99-4844-971B-9949B3B5CDE4}" type="pres">
      <dgm:prSet presAssocID="{BCB635AD-746E-42E7-B14E-BCDA5518BEFD}" presName="horFlow" presStyleCnt="0"/>
      <dgm:spPr/>
    </dgm:pt>
    <dgm:pt modelId="{EEFF455B-058B-42AB-87BD-03DA2AED0AA9}" type="pres">
      <dgm:prSet presAssocID="{BCB635AD-746E-42E7-B14E-BCDA5518BEFD}" presName="bigChev" presStyleLbl="node1" presStyleIdx="0" presStyleCnt="3" custLinFactNeighborX="788" custLinFactNeighborY="-39"/>
      <dgm:spPr/>
      <dgm:t>
        <a:bodyPr/>
        <a:lstStyle/>
        <a:p>
          <a:endParaRPr lang="en-US"/>
        </a:p>
      </dgm:t>
    </dgm:pt>
    <dgm:pt modelId="{AF0EB21C-3027-4A25-9125-58650581D089}" type="pres">
      <dgm:prSet presAssocID="{BCB635AD-746E-42E7-B14E-BCDA5518BEFD}" presName="vSp" presStyleCnt="0"/>
      <dgm:spPr/>
    </dgm:pt>
    <dgm:pt modelId="{8BF746A7-05BC-410E-BEA9-0569943D155A}" type="pres">
      <dgm:prSet presAssocID="{BC15A96C-CBD7-4ADE-86EF-DCC1D3A2E4A1}" presName="horFlow" presStyleCnt="0"/>
      <dgm:spPr/>
    </dgm:pt>
    <dgm:pt modelId="{DD34DFE1-FCBD-4897-A7CC-3BF8B5EF65D6}" type="pres">
      <dgm:prSet presAssocID="{BC15A96C-CBD7-4ADE-86EF-DCC1D3A2E4A1}" presName="bigChev" presStyleLbl="node1" presStyleIdx="1" presStyleCnt="3"/>
      <dgm:spPr/>
      <dgm:t>
        <a:bodyPr/>
        <a:lstStyle/>
        <a:p>
          <a:endParaRPr lang="en-US"/>
        </a:p>
      </dgm:t>
    </dgm:pt>
    <dgm:pt modelId="{65275819-ACFA-42DF-8E42-B391CB3C12BF}" type="pres">
      <dgm:prSet presAssocID="{BC15A96C-CBD7-4ADE-86EF-DCC1D3A2E4A1}" presName="vSp" presStyleCnt="0"/>
      <dgm:spPr/>
    </dgm:pt>
    <dgm:pt modelId="{2E79B2EA-F29B-4D95-B2A9-F19610DAA0AB}" type="pres">
      <dgm:prSet presAssocID="{DF2892EA-852A-4FDA-A241-67B8378EA6C1}" presName="horFlow" presStyleCnt="0"/>
      <dgm:spPr/>
    </dgm:pt>
    <dgm:pt modelId="{F70AD4D2-60C2-4652-AFA1-D21ACB2B3DCC}" type="pres">
      <dgm:prSet presAssocID="{DF2892EA-852A-4FDA-A241-67B8378EA6C1}" presName="bigChev" presStyleLbl="node1" presStyleIdx="2" presStyleCnt="3"/>
      <dgm:spPr/>
      <dgm:t>
        <a:bodyPr/>
        <a:lstStyle/>
        <a:p>
          <a:endParaRPr lang="en-US"/>
        </a:p>
      </dgm:t>
    </dgm:pt>
  </dgm:ptLst>
  <dgm:cxnLst>
    <dgm:cxn modelId="{91608BBC-FD23-4D4C-84DC-A24A878AF227}" srcId="{C9E2DEE3-43E2-4142-B697-2F4C490154CC}" destId="{DF2892EA-852A-4FDA-A241-67B8378EA6C1}" srcOrd="2" destOrd="0" parTransId="{8185E5CF-BF09-4917-8C1E-A81EF90CB8A2}" sibTransId="{09945344-0E63-46BC-9F7A-00CD75DE99AD}"/>
    <dgm:cxn modelId="{BA51CC3C-ABC6-40AF-B478-2A8A2E264473}" srcId="{C9E2DEE3-43E2-4142-B697-2F4C490154CC}" destId="{BCB635AD-746E-42E7-B14E-BCDA5518BEFD}" srcOrd="0" destOrd="0" parTransId="{FDEC3014-E362-4907-B84A-7C3AFD9DF0AE}" sibTransId="{AE3806BA-7CC8-4C7C-8128-EEC09EA9B78E}"/>
    <dgm:cxn modelId="{9822D193-5F2E-48C4-9A5F-7A0B5C9B27BE}" type="presOf" srcId="{BC15A96C-CBD7-4ADE-86EF-DCC1D3A2E4A1}" destId="{DD34DFE1-FCBD-4897-A7CC-3BF8B5EF65D6}" srcOrd="0" destOrd="0" presId="urn:microsoft.com/office/officeart/2005/8/layout/lProcess3"/>
    <dgm:cxn modelId="{049DB7C4-A4D1-4749-B4E8-D8BD5AD4C8A0}" type="presOf" srcId="{DF2892EA-852A-4FDA-A241-67B8378EA6C1}" destId="{F70AD4D2-60C2-4652-AFA1-D21ACB2B3DCC}" srcOrd="0" destOrd="0" presId="urn:microsoft.com/office/officeart/2005/8/layout/lProcess3"/>
    <dgm:cxn modelId="{20E538A6-B17A-4F99-A0CB-BA5E71AC86E7}" type="presOf" srcId="{C9E2DEE3-43E2-4142-B697-2F4C490154CC}" destId="{0637277C-7DD4-427B-8194-73A0C050B284}" srcOrd="0" destOrd="0" presId="urn:microsoft.com/office/officeart/2005/8/layout/lProcess3"/>
    <dgm:cxn modelId="{2D9189AA-B047-4F72-893A-864C9F6D71BF}" type="presOf" srcId="{BCB635AD-746E-42E7-B14E-BCDA5518BEFD}" destId="{EEFF455B-058B-42AB-87BD-03DA2AED0AA9}" srcOrd="0" destOrd="0" presId="urn:microsoft.com/office/officeart/2005/8/layout/lProcess3"/>
    <dgm:cxn modelId="{ECFAD65F-8476-48CC-8727-0FEDF7244BAF}" srcId="{C9E2DEE3-43E2-4142-B697-2F4C490154CC}" destId="{BC15A96C-CBD7-4ADE-86EF-DCC1D3A2E4A1}" srcOrd="1" destOrd="0" parTransId="{CFA65E4D-ED7A-4042-8427-C72A3AF8066B}" sibTransId="{2A9F2B50-12FC-43A8-B9C8-C1F83C992F62}"/>
    <dgm:cxn modelId="{E23A1BA0-549B-49C7-9208-807F7983AE48}" type="presParOf" srcId="{0637277C-7DD4-427B-8194-73A0C050B284}" destId="{D827DA3E-2D99-4844-971B-9949B3B5CDE4}" srcOrd="0" destOrd="0" presId="urn:microsoft.com/office/officeart/2005/8/layout/lProcess3"/>
    <dgm:cxn modelId="{E9B9998B-4191-4C37-814F-9BF27230B6FB}" type="presParOf" srcId="{D827DA3E-2D99-4844-971B-9949B3B5CDE4}" destId="{EEFF455B-058B-42AB-87BD-03DA2AED0AA9}" srcOrd="0" destOrd="0" presId="urn:microsoft.com/office/officeart/2005/8/layout/lProcess3"/>
    <dgm:cxn modelId="{E67F6CEA-E7A0-4B4D-912B-8B52BD88025A}" type="presParOf" srcId="{0637277C-7DD4-427B-8194-73A0C050B284}" destId="{AF0EB21C-3027-4A25-9125-58650581D089}" srcOrd="1" destOrd="0" presId="urn:microsoft.com/office/officeart/2005/8/layout/lProcess3"/>
    <dgm:cxn modelId="{8B809049-C52E-4597-8C4E-328A10D79E55}" type="presParOf" srcId="{0637277C-7DD4-427B-8194-73A0C050B284}" destId="{8BF746A7-05BC-410E-BEA9-0569943D155A}" srcOrd="2" destOrd="0" presId="urn:microsoft.com/office/officeart/2005/8/layout/lProcess3"/>
    <dgm:cxn modelId="{3C342CC4-8CDC-42C2-8AAB-9FEFF63CFE13}" type="presParOf" srcId="{8BF746A7-05BC-410E-BEA9-0569943D155A}" destId="{DD34DFE1-FCBD-4897-A7CC-3BF8B5EF65D6}" srcOrd="0" destOrd="0" presId="urn:microsoft.com/office/officeart/2005/8/layout/lProcess3"/>
    <dgm:cxn modelId="{4C788E28-1C17-4F8E-A7BE-D8F8C2C72A5C}" type="presParOf" srcId="{0637277C-7DD4-427B-8194-73A0C050B284}" destId="{65275819-ACFA-42DF-8E42-B391CB3C12BF}" srcOrd="3" destOrd="0" presId="urn:microsoft.com/office/officeart/2005/8/layout/lProcess3"/>
    <dgm:cxn modelId="{D27BCB94-ED91-49ED-84D6-BA9521DA2F31}" type="presParOf" srcId="{0637277C-7DD4-427B-8194-73A0C050B284}" destId="{2E79B2EA-F29B-4D95-B2A9-F19610DAA0AB}" srcOrd="4" destOrd="0" presId="urn:microsoft.com/office/officeart/2005/8/layout/lProcess3"/>
    <dgm:cxn modelId="{A5D37A16-DE9F-4BD3-B8F0-96C0DB84BFA1}" type="presParOf" srcId="{2E79B2EA-F29B-4D95-B2A9-F19610DAA0AB}" destId="{F70AD4D2-60C2-4652-AFA1-D21ACB2B3DCC}" srcOrd="0" destOrd="0" presId="urn:microsoft.com/office/officeart/2005/8/layout/lProcess3"/>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11.xml><?xml version="1.0" encoding="utf-8"?>
<dgm:dataModel xmlns:dgm="http://schemas.openxmlformats.org/drawingml/2006/diagram" xmlns:a="http://schemas.openxmlformats.org/drawingml/2006/main">
  <dgm:ptLst>
    <dgm:pt modelId="{0E7AE791-9D27-468A-989C-84CD6E982399}"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en-US"/>
        </a:p>
      </dgm:t>
    </dgm:pt>
    <dgm:pt modelId="{3ED6C14C-E839-45ED-956B-6D49244BC6FA}">
      <dgm:prSet phldrT="[Text]"/>
      <dgm:spPr/>
      <dgm:t>
        <a:bodyPr/>
        <a:lstStyle/>
        <a:p>
          <a:r>
            <a:rPr lang="en-US" dirty="0" smtClean="0"/>
            <a:t>There will be teachers who do not want your help, that’s okay.  Find the teachers who do and show them the standards you cover in library that aligns with their lessons.</a:t>
          </a:r>
          <a:endParaRPr lang="en-US" dirty="0"/>
        </a:p>
      </dgm:t>
    </dgm:pt>
    <dgm:pt modelId="{5665C207-D241-4D5F-A7EA-17F26D37B906}" type="parTrans" cxnId="{0C582431-0BBA-4F88-902E-C23E193E7862}">
      <dgm:prSet/>
      <dgm:spPr/>
      <dgm:t>
        <a:bodyPr/>
        <a:lstStyle/>
        <a:p>
          <a:endParaRPr lang="en-US"/>
        </a:p>
      </dgm:t>
    </dgm:pt>
    <dgm:pt modelId="{F2AA81D1-FBE1-4D6A-9C0F-BA748434A521}" type="sibTrans" cxnId="{0C582431-0BBA-4F88-902E-C23E193E7862}">
      <dgm:prSet/>
      <dgm:spPr/>
      <dgm:t>
        <a:bodyPr/>
        <a:lstStyle/>
        <a:p>
          <a:endParaRPr lang="en-US"/>
        </a:p>
      </dgm:t>
    </dgm:pt>
    <dgm:pt modelId="{2866CF4D-0E57-4AFB-B2A1-B78ED43003A0}">
      <dgm:prSet phldrT="[Text]"/>
      <dgm:spPr/>
      <dgm:t>
        <a:bodyPr/>
        <a:lstStyle/>
        <a:p>
          <a:r>
            <a:rPr lang="en-US" dirty="0" smtClean="0"/>
            <a:t>If you have not made and or created one of these do so now!!!! It will help your teachers. </a:t>
          </a:r>
        </a:p>
        <a:p>
          <a:r>
            <a:rPr lang="en-US" dirty="0" smtClean="0"/>
            <a:t>Example:</a:t>
          </a:r>
        </a:p>
        <a:p>
          <a:r>
            <a:rPr lang="en-US" dirty="0" smtClean="0">
              <a:hlinkClick xmlns:r="http://schemas.openxmlformats.org/officeDocument/2006/relationships" r:id="rId1"/>
            </a:rPr>
            <a:t>http://site.google.com/site/pphslibrary/calendar</a:t>
          </a:r>
          <a:endParaRPr lang="en-US" dirty="0" smtClean="0"/>
        </a:p>
        <a:p>
          <a:r>
            <a:rPr lang="en-US" dirty="0" smtClean="0"/>
            <a:t>Created by Jamie Naylor of Pleasant Plains High School</a:t>
          </a:r>
          <a:endParaRPr lang="en-US" dirty="0"/>
        </a:p>
      </dgm:t>
    </dgm:pt>
    <dgm:pt modelId="{D3E880AB-1CD8-4647-9E62-30EB4021B89D}" type="parTrans" cxnId="{0E3A9899-74C8-45C8-A650-D4262C9FF35D}">
      <dgm:prSet/>
      <dgm:spPr/>
      <dgm:t>
        <a:bodyPr/>
        <a:lstStyle/>
        <a:p>
          <a:endParaRPr lang="en-US"/>
        </a:p>
      </dgm:t>
    </dgm:pt>
    <dgm:pt modelId="{269939B8-027F-42DA-A82F-6DC44008E6AB}" type="sibTrans" cxnId="{0E3A9899-74C8-45C8-A650-D4262C9FF35D}">
      <dgm:prSet/>
      <dgm:spPr/>
      <dgm:t>
        <a:bodyPr/>
        <a:lstStyle/>
        <a:p>
          <a:endParaRPr lang="en-US"/>
        </a:p>
      </dgm:t>
    </dgm:pt>
    <dgm:pt modelId="{46722943-F92A-4572-BC4B-0A375CFE0585}">
      <dgm:prSet phldrT="[Text]"/>
      <dgm:spPr/>
      <dgm:t>
        <a:bodyPr/>
        <a:lstStyle/>
        <a:p>
          <a:r>
            <a:rPr lang="en-US" dirty="0" smtClean="0"/>
            <a:t>The will always be budget concerns in school districts.  The fine arts are an easy target so make the library an important part of the school culture.</a:t>
          </a:r>
          <a:endParaRPr lang="en-US" dirty="0"/>
        </a:p>
      </dgm:t>
    </dgm:pt>
    <dgm:pt modelId="{0DBBB575-ADE9-4D2F-B552-DA6C85317F12}" type="parTrans" cxnId="{4F24C65B-0A48-4DC9-9CD4-8BED2F30C98F}">
      <dgm:prSet/>
      <dgm:spPr/>
      <dgm:t>
        <a:bodyPr/>
        <a:lstStyle/>
        <a:p>
          <a:endParaRPr lang="en-US"/>
        </a:p>
      </dgm:t>
    </dgm:pt>
    <dgm:pt modelId="{37583093-76E7-4B1A-B48F-B7156A8324DE}" type="sibTrans" cxnId="{4F24C65B-0A48-4DC9-9CD4-8BED2F30C98F}">
      <dgm:prSet/>
      <dgm:spPr/>
      <dgm:t>
        <a:bodyPr/>
        <a:lstStyle/>
        <a:p>
          <a:endParaRPr lang="en-US"/>
        </a:p>
      </dgm:t>
    </dgm:pt>
    <dgm:pt modelId="{21C179E3-1543-42E9-8FEA-DFA18981CF89}" type="pres">
      <dgm:prSet presAssocID="{0E7AE791-9D27-468A-989C-84CD6E982399}" presName="diagram" presStyleCnt="0">
        <dgm:presLayoutVars>
          <dgm:dir/>
          <dgm:resizeHandles val="exact"/>
        </dgm:presLayoutVars>
      </dgm:prSet>
      <dgm:spPr/>
      <dgm:t>
        <a:bodyPr/>
        <a:lstStyle/>
        <a:p>
          <a:endParaRPr lang="en-US"/>
        </a:p>
      </dgm:t>
    </dgm:pt>
    <dgm:pt modelId="{0192C82F-A6A7-44D6-BAF5-6CBCC2E2D6C9}" type="pres">
      <dgm:prSet presAssocID="{3ED6C14C-E839-45ED-956B-6D49244BC6FA}" presName="node" presStyleLbl="node1" presStyleIdx="0" presStyleCnt="3" custScaleX="185507" custLinFactNeighborX="-31623" custLinFactNeighborY="-290">
        <dgm:presLayoutVars>
          <dgm:bulletEnabled val="1"/>
        </dgm:presLayoutVars>
      </dgm:prSet>
      <dgm:spPr/>
      <dgm:t>
        <a:bodyPr/>
        <a:lstStyle/>
        <a:p>
          <a:endParaRPr lang="en-US"/>
        </a:p>
      </dgm:t>
    </dgm:pt>
    <dgm:pt modelId="{6CF4F3C3-1E22-4491-951A-5803A6930216}" type="pres">
      <dgm:prSet presAssocID="{F2AA81D1-FBE1-4D6A-9C0F-BA748434A521}" presName="sibTrans" presStyleCnt="0"/>
      <dgm:spPr/>
    </dgm:pt>
    <dgm:pt modelId="{0784A2D0-DD42-48FD-B863-3D5FB4F01D85}" type="pres">
      <dgm:prSet presAssocID="{2866CF4D-0E57-4AFB-B2A1-B78ED43003A0}" presName="node" presStyleLbl="node1" presStyleIdx="1" presStyleCnt="3" custScaleX="174203" custScaleY="135495" custLinFactNeighborX="-3101" custLinFactNeighborY="6246">
        <dgm:presLayoutVars>
          <dgm:bulletEnabled val="1"/>
        </dgm:presLayoutVars>
      </dgm:prSet>
      <dgm:spPr/>
      <dgm:t>
        <a:bodyPr/>
        <a:lstStyle/>
        <a:p>
          <a:endParaRPr lang="en-US"/>
        </a:p>
      </dgm:t>
    </dgm:pt>
    <dgm:pt modelId="{615FBF7E-F691-45BF-A7E6-9919ECC72919}" type="pres">
      <dgm:prSet presAssocID="{269939B8-027F-42DA-A82F-6DC44008E6AB}" presName="sibTrans" presStyleCnt="0"/>
      <dgm:spPr/>
    </dgm:pt>
    <dgm:pt modelId="{AFB04398-E0BF-4B2F-BB7A-90E92523FADF}" type="pres">
      <dgm:prSet presAssocID="{46722943-F92A-4572-BC4B-0A375CFE0585}" presName="node" presStyleLbl="node1" presStyleIdx="2" presStyleCnt="3" custScaleX="185507" custLinFactNeighborX="-9749" custLinFactNeighborY="-2412">
        <dgm:presLayoutVars>
          <dgm:bulletEnabled val="1"/>
        </dgm:presLayoutVars>
      </dgm:prSet>
      <dgm:spPr/>
      <dgm:t>
        <a:bodyPr/>
        <a:lstStyle/>
        <a:p>
          <a:endParaRPr lang="en-US"/>
        </a:p>
      </dgm:t>
    </dgm:pt>
  </dgm:ptLst>
  <dgm:cxnLst>
    <dgm:cxn modelId="{FE98CAFE-1BC7-4D59-8E33-77FB38F2C766}" type="presOf" srcId="{3ED6C14C-E839-45ED-956B-6D49244BC6FA}" destId="{0192C82F-A6A7-44D6-BAF5-6CBCC2E2D6C9}" srcOrd="0" destOrd="0" presId="urn:microsoft.com/office/officeart/2005/8/layout/default"/>
    <dgm:cxn modelId="{45BF1E23-AF69-4C67-BB0B-EC5C528D52CD}" type="presOf" srcId="{46722943-F92A-4572-BC4B-0A375CFE0585}" destId="{AFB04398-E0BF-4B2F-BB7A-90E92523FADF}" srcOrd="0" destOrd="0" presId="urn:microsoft.com/office/officeart/2005/8/layout/default"/>
    <dgm:cxn modelId="{153A8E4E-F706-49C9-AABB-122F6CDDA681}" type="presOf" srcId="{0E7AE791-9D27-468A-989C-84CD6E982399}" destId="{21C179E3-1543-42E9-8FEA-DFA18981CF89}" srcOrd="0" destOrd="0" presId="urn:microsoft.com/office/officeart/2005/8/layout/default"/>
    <dgm:cxn modelId="{0C582431-0BBA-4F88-902E-C23E193E7862}" srcId="{0E7AE791-9D27-468A-989C-84CD6E982399}" destId="{3ED6C14C-E839-45ED-956B-6D49244BC6FA}" srcOrd="0" destOrd="0" parTransId="{5665C207-D241-4D5F-A7EA-17F26D37B906}" sibTransId="{F2AA81D1-FBE1-4D6A-9C0F-BA748434A521}"/>
    <dgm:cxn modelId="{0E3A9899-74C8-45C8-A650-D4262C9FF35D}" srcId="{0E7AE791-9D27-468A-989C-84CD6E982399}" destId="{2866CF4D-0E57-4AFB-B2A1-B78ED43003A0}" srcOrd="1" destOrd="0" parTransId="{D3E880AB-1CD8-4647-9E62-30EB4021B89D}" sibTransId="{269939B8-027F-42DA-A82F-6DC44008E6AB}"/>
    <dgm:cxn modelId="{4F24C65B-0A48-4DC9-9CD4-8BED2F30C98F}" srcId="{0E7AE791-9D27-468A-989C-84CD6E982399}" destId="{46722943-F92A-4572-BC4B-0A375CFE0585}" srcOrd="2" destOrd="0" parTransId="{0DBBB575-ADE9-4D2F-B552-DA6C85317F12}" sibTransId="{37583093-76E7-4B1A-B48F-B7156A8324DE}"/>
    <dgm:cxn modelId="{7002EE0D-C2BB-4898-A317-2CCB9155471A}" type="presOf" srcId="{2866CF4D-0E57-4AFB-B2A1-B78ED43003A0}" destId="{0784A2D0-DD42-48FD-B863-3D5FB4F01D85}" srcOrd="0" destOrd="0" presId="urn:microsoft.com/office/officeart/2005/8/layout/default"/>
    <dgm:cxn modelId="{E6E012FD-26C6-4A8B-A4F1-7ACFBCD0FF06}" type="presParOf" srcId="{21C179E3-1543-42E9-8FEA-DFA18981CF89}" destId="{0192C82F-A6A7-44D6-BAF5-6CBCC2E2D6C9}" srcOrd="0" destOrd="0" presId="urn:microsoft.com/office/officeart/2005/8/layout/default"/>
    <dgm:cxn modelId="{27D02AD4-223C-4161-99C2-4D93D1732AE5}" type="presParOf" srcId="{21C179E3-1543-42E9-8FEA-DFA18981CF89}" destId="{6CF4F3C3-1E22-4491-951A-5803A6930216}" srcOrd="1" destOrd="0" presId="urn:microsoft.com/office/officeart/2005/8/layout/default"/>
    <dgm:cxn modelId="{08F0AD10-EA9C-4CFA-80A7-4D5599A41A54}" type="presParOf" srcId="{21C179E3-1543-42E9-8FEA-DFA18981CF89}" destId="{0784A2D0-DD42-48FD-B863-3D5FB4F01D85}" srcOrd="2" destOrd="0" presId="urn:microsoft.com/office/officeart/2005/8/layout/default"/>
    <dgm:cxn modelId="{D3BAAB68-55B8-4858-84BF-A5EF52B414A3}" type="presParOf" srcId="{21C179E3-1543-42E9-8FEA-DFA18981CF89}" destId="{615FBF7E-F691-45BF-A7E6-9919ECC72919}" srcOrd="3" destOrd="0" presId="urn:microsoft.com/office/officeart/2005/8/layout/default"/>
    <dgm:cxn modelId="{88627CFA-FECC-4EE7-88B0-A5D22280A4EA}" type="presParOf" srcId="{21C179E3-1543-42E9-8FEA-DFA18981CF89}" destId="{AFB04398-E0BF-4B2F-BB7A-90E92523FADF}" srcOrd="4" destOrd="0" presId="urn:microsoft.com/office/officeart/2005/8/layout/default"/>
  </dgm:cxnLst>
  <dgm:bg/>
  <dgm:whole/>
  <dgm:extLst>
    <a:ext uri="http://schemas.microsoft.com/office/drawing/2008/diagram">
      <dsp:dataModelExt xmlns:dsp="http://schemas.microsoft.com/office/drawing/2008/diagram" xmlns="" relId="rId11"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AC630A2E-4444-42EB-A134-D7DD64F0973F}"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en-US"/>
        </a:p>
      </dgm:t>
    </dgm:pt>
    <dgm:pt modelId="{7045B2BE-DAC3-4AAA-9AB1-3D4782718CD2}">
      <dgm:prSet/>
      <dgm:spPr/>
      <dgm:t>
        <a:bodyPr/>
        <a:lstStyle/>
        <a:p>
          <a:pPr rtl="0"/>
          <a:r>
            <a:rPr lang="en-US" dirty="0" smtClean="0"/>
            <a:t>Captains of I-SAIL                                           </a:t>
          </a:r>
          <a:endParaRPr lang="en-US" dirty="0"/>
        </a:p>
      </dgm:t>
    </dgm:pt>
    <dgm:pt modelId="{9D830E33-0EE5-481C-BBF8-5630C205ECD0}" type="parTrans" cxnId="{2D97BEDD-06EB-490B-B631-238F7191B66C}">
      <dgm:prSet/>
      <dgm:spPr/>
      <dgm:t>
        <a:bodyPr/>
        <a:lstStyle/>
        <a:p>
          <a:endParaRPr lang="en-US"/>
        </a:p>
      </dgm:t>
    </dgm:pt>
    <dgm:pt modelId="{B8E4B197-3FC3-45DF-AC39-4A808506826F}" type="sibTrans" cxnId="{2D97BEDD-06EB-490B-B631-238F7191B66C}">
      <dgm:prSet/>
      <dgm:spPr/>
      <dgm:t>
        <a:bodyPr/>
        <a:lstStyle/>
        <a:p>
          <a:endParaRPr lang="en-US"/>
        </a:p>
      </dgm:t>
    </dgm:pt>
    <dgm:pt modelId="{3FF8DD77-941F-4F4C-884A-65EA061A09A6}" type="pres">
      <dgm:prSet presAssocID="{AC630A2E-4444-42EB-A134-D7DD64F0973F}" presName="linear" presStyleCnt="0">
        <dgm:presLayoutVars>
          <dgm:animLvl val="lvl"/>
          <dgm:resizeHandles val="exact"/>
        </dgm:presLayoutVars>
      </dgm:prSet>
      <dgm:spPr/>
      <dgm:t>
        <a:bodyPr/>
        <a:lstStyle/>
        <a:p>
          <a:endParaRPr lang="en-US"/>
        </a:p>
      </dgm:t>
    </dgm:pt>
    <dgm:pt modelId="{14831FED-8F86-42DF-B0C5-2ADB13A156BD}" type="pres">
      <dgm:prSet presAssocID="{7045B2BE-DAC3-4AAA-9AB1-3D4782718CD2}" presName="parentText" presStyleLbl="node1" presStyleIdx="0" presStyleCnt="1">
        <dgm:presLayoutVars>
          <dgm:chMax val="0"/>
          <dgm:bulletEnabled val="1"/>
        </dgm:presLayoutVars>
      </dgm:prSet>
      <dgm:spPr/>
      <dgm:t>
        <a:bodyPr/>
        <a:lstStyle/>
        <a:p>
          <a:endParaRPr lang="en-US"/>
        </a:p>
      </dgm:t>
    </dgm:pt>
  </dgm:ptLst>
  <dgm:cxnLst>
    <dgm:cxn modelId="{020D6182-B646-46A7-964D-B31B97529CBE}" type="presOf" srcId="{7045B2BE-DAC3-4AAA-9AB1-3D4782718CD2}" destId="{14831FED-8F86-42DF-B0C5-2ADB13A156BD}" srcOrd="0" destOrd="0" presId="urn:microsoft.com/office/officeart/2005/8/layout/vList2"/>
    <dgm:cxn modelId="{6D0FEC98-C002-4C65-B278-B328BE7293F2}" type="presOf" srcId="{AC630A2E-4444-42EB-A134-D7DD64F0973F}" destId="{3FF8DD77-941F-4F4C-884A-65EA061A09A6}" srcOrd="0" destOrd="0" presId="urn:microsoft.com/office/officeart/2005/8/layout/vList2"/>
    <dgm:cxn modelId="{2D97BEDD-06EB-490B-B631-238F7191B66C}" srcId="{AC630A2E-4444-42EB-A134-D7DD64F0973F}" destId="{7045B2BE-DAC3-4AAA-9AB1-3D4782718CD2}" srcOrd="0" destOrd="0" parTransId="{9D830E33-0EE5-481C-BBF8-5630C205ECD0}" sibTransId="{B8E4B197-3FC3-45DF-AC39-4A808506826F}"/>
    <dgm:cxn modelId="{8276D22F-F969-4CF4-A7EF-838239272F15}" type="presParOf" srcId="{3FF8DD77-941F-4F4C-884A-65EA061A09A6}" destId="{14831FED-8F86-42DF-B0C5-2ADB13A156BD}" srcOrd="0" destOrd="0" presId="urn:microsoft.com/office/officeart/2005/8/layout/vList2"/>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B0552A72-8DA2-439F-B502-3B84223FE908}" type="doc">
      <dgm:prSet loTypeId="urn:microsoft.com/office/officeart/2005/8/layout/pyramid2" loCatId="pyramid" qsTypeId="urn:microsoft.com/office/officeart/2005/8/quickstyle/simple1" qsCatId="simple" csTypeId="urn:microsoft.com/office/officeart/2005/8/colors/accent1_2" csCatId="accent1"/>
      <dgm:spPr/>
      <dgm:t>
        <a:bodyPr/>
        <a:lstStyle/>
        <a:p>
          <a:endParaRPr lang="en-US"/>
        </a:p>
      </dgm:t>
    </dgm:pt>
    <dgm:pt modelId="{C5BB038F-0AAF-4003-A744-0C01D815C14E}">
      <dgm:prSet/>
      <dgm:spPr/>
      <dgm:t>
        <a:bodyPr/>
        <a:lstStyle/>
        <a:p>
          <a:pPr rtl="0"/>
          <a:r>
            <a:rPr lang="en-US" dirty="0" smtClean="0"/>
            <a:t>Becky Robinson </a:t>
          </a:r>
          <a:endParaRPr lang="en-US" dirty="0"/>
        </a:p>
      </dgm:t>
    </dgm:pt>
    <dgm:pt modelId="{3BE1D058-BFD8-4E1C-A5A5-3D63E5DFD602}" type="parTrans" cxnId="{B227F279-98C4-4DE9-9786-EA2971B24F36}">
      <dgm:prSet/>
      <dgm:spPr/>
      <dgm:t>
        <a:bodyPr/>
        <a:lstStyle/>
        <a:p>
          <a:endParaRPr lang="en-US"/>
        </a:p>
      </dgm:t>
    </dgm:pt>
    <dgm:pt modelId="{DB4AB14F-99E9-4526-882A-EC25FF3782CA}" type="sibTrans" cxnId="{B227F279-98C4-4DE9-9786-EA2971B24F36}">
      <dgm:prSet/>
      <dgm:spPr/>
      <dgm:t>
        <a:bodyPr/>
        <a:lstStyle/>
        <a:p>
          <a:endParaRPr lang="en-US"/>
        </a:p>
      </dgm:t>
    </dgm:pt>
    <dgm:pt modelId="{D4B83FDA-6D29-4908-94D6-D326178A09DC}">
      <dgm:prSet/>
      <dgm:spPr/>
      <dgm:t>
        <a:bodyPr/>
        <a:lstStyle/>
        <a:p>
          <a:pPr rtl="0"/>
          <a:r>
            <a:rPr lang="en-US" dirty="0" smtClean="0"/>
            <a:t>Angie Green</a:t>
          </a:r>
          <a:endParaRPr lang="en-US" dirty="0"/>
        </a:p>
      </dgm:t>
    </dgm:pt>
    <dgm:pt modelId="{5A0456DB-DB84-49E8-B568-2FC78F5FFF04}" type="parTrans" cxnId="{F120C14F-E65C-48B4-8DEA-A0C8A247D623}">
      <dgm:prSet/>
      <dgm:spPr/>
      <dgm:t>
        <a:bodyPr/>
        <a:lstStyle/>
        <a:p>
          <a:endParaRPr lang="en-US"/>
        </a:p>
      </dgm:t>
    </dgm:pt>
    <dgm:pt modelId="{F606C8D6-3596-4346-9293-A650301F8F16}" type="sibTrans" cxnId="{F120C14F-E65C-48B4-8DEA-A0C8A247D623}">
      <dgm:prSet/>
      <dgm:spPr/>
      <dgm:t>
        <a:bodyPr/>
        <a:lstStyle/>
        <a:p>
          <a:endParaRPr lang="en-US"/>
        </a:p>
      </dgm:t>
    </dgm:pt>
    <dgm:pt modelId="{30635177-AE7A-43A6-A3F7-7CEDBFA4B063}">
      <dgm:prSet/>
      <dgm:spPr/>
      <dgm:t>
        <a:bodyPr/>
        <a:lstStyle/>
        <a:p>
          <a:pPr rtl="0"/>
          <a:r>
            <a:rPr lang="en-US" dirty="0" smtClean="0"/>
            <a:t>Christy </a:t>
          </a:r>
          <a:r>
            <a:rPr lang="en-US" dirty="0" err="1" smtClean="0"/>
            <a:t>Semande</a:t>
          </a:r>
          <a:endParaRPr lang="en-US" dirty="0"/>
        </a:p>
      </dgm:t>
    </dgm:pt>
    <dgm:pt modelId="{527E1B1D-71AF-4EB8-8B8E-E72F3307F923}" type="parTrans" cxnId="{8AB8950C-D6B2-498E-9D55-609CBC418E11}">
      <dgm:prSet/>
      <dgm:spPr/>
      <dgm:t>
        <a:bodyPr/>
        <a:lstStyle/>
        <a:p>
          <a:endParaRPr lang="en-US"/>
        </a:p>
      </dgm:t>
    </dgm:pt>
    <dgm:pt modelId="{EC1245E0-F451-45DB-8F27-D8314F5D1A44}" type="sibTrans" cxnId="{8AB8950C-D6B2-498E-9D55-609CBC418E11}">
      <dgm:prSet/>
      <dgm:spPr/>
      <dgm:t>
        <a:bodyPr/>
        <a:lstStyle/>
        <a:p>
          <a:endParaRPr lang="en-US"/>
        </a:p>
      </dgm:t>
    </dgm:pt>
    <dgm:pt modelId="{A4A44AC6-6402-447B-9D78-DED451A9EDDD}" type="pres">
      <dgm:prSet presAssocID="{B0552A72-8DA2-439F-B502-3B84223FE908}" presName="compositeShape" presStyleCnt="0">
        <dgm:presLayoutVars>
          <dgm:dir/>
          <dgm:resizeHandles/>
        </dgm:presLayoutVars>
      </dgm:prSet>
      <dgm:spPr/>
      <dgm:t>
        <a:bodyPr/>
        <a:lstStyle/>
        <a:p>
          <a:endParaRPr lang="en-US"/>
        </a:p>
      </dgm:t>
    </dgm:pt>
    <dgm:pt modelId="{EF3AD18C-FAF9-44D5-AD93-7D975B7A03ED}" type="pres">
      <dgm:prSet presAssocID="{B0552A72-8DA2-439F-B502-3B84223FE908}" presName="pyramid" presStyleLbl="node1" presStyleIdx="0" presStyleCnt="1"/>
      <dgm:spPr/>
    </dgm:pt>
    <dgm:pt modelId="{03E858AC-E78D-49FC-84A8-E3E1895FC6FC}" type="pres">
      <dgm:prSet presAssocID="{B0552A72-8DA2-439F-B502-3B84223FE908}" presName="theList" presStyleCnt="0"/>
      <dgm:spPr/>
    </dgm:pt>
    <dgm:pt modelId="{72D187CF-B10D-4703-B69E-8145037D36C9}" type="pres">
      <dgm:prSet presAssocID="{C5BB038F-0AAF-4003-A744-0C01D815C14E}" presName="aNode" presStyleLbl="fgAcc1" presStyleIdx="0" presStyleCnt="3">
        <dgm:presLayoutVars>
          <dgm:bulletEnabled val="1"/>
        </dgm:presLayoutVars>
      </dgm:prSet>
      <dgm:spPr/>
      <dgm:t>
        <a:bodyPr/>
        <a:lstStyle/>
        <a:p>
          <a:endParaRPr lang="en-US"/>
        </a:p>
      </dgm:t>
    </dgm:pt>
    <dgm:pt modelId="{D9E04D22-1B4E-4ABF-AEDC-560711570C74}" type="pres">
      <dgm:prSet presAssocID="{C5BB038F-0AAF-4003-A744-0C01D815C14E}" presName="aSpace" presStyleCnt="0"/>
      <dgm:spPr/>
    </dgm:pt>
    <dgm:pt modelId="{C6805F35-4EC0-4C95-941C-87EE08DEE64B}" type="pres">
      <dgm:prSet presAssocID="{D4B83FDA-6D29-4908-94D6-D326178A09DC}" presName="aNode" presStyleLbl="fgAcc1" presStyleIdx="1" presStyleCnt="3">
        <dgm:presLayoutVars>
          <dgm:bulletEnabled val="1"/>
        </dgm:presLayoutVars>
      </dgm:prSet>
      <dgm:spPr/>
      <dgm:t>
        <a:bodyPr/>
        <a:lstStyle/>
        <a:p>
          <a:endParaRPr lang="en-US"/>
        </a:p>
      </dgm:t>
    </dgm:pt>
    <dgm:pt modelId="{D307825C-F47C-46F8-BEE9-F4B0CA584DF3}" type="pres">
      <dgm:prSet presAssocID="{D4B83FDA-6D29-4908-94D6-D326178A09DC}" presName="aSpace" presStyleCnt="0"/>
      <dgm:spPr/>
    </dgm:pt>
    <dgm:pt modelId="{C5403ECB-710F-4D94-AAFA-E1A7C9EEEF65}" type="pres">
      <dgm:prSet presAssocID="{30635177-AE7A-43A6-A3F7-7CEDBFA4B063}" presName="aNode" presStyleLbl="fgAcc1" presStyleIdx="2" presStyleCnt="3">
        <dgm:presLayoutVars>
          <dgm:bulletEnabled val="1"/>
        </dgm:presLayoutVars>
      </dgm:prSet>
      <dgm:spPr/>
      <dgm:t>
        <a:bodyPr/>
        <a:lstStyle/>
        <a:p>
          <a:endParaRPr lang="en-US"/>
        </a:p>
      </dgm:t>
    </dgm:pt>
    <dgm:pt modelId="{8A61AAF1-7A98-4B7D-AB15-12107E579A98}" type="pres">
      <dgm:prSet presAssocID="{30635177-AE7A-43A6-A3F7-7CEDBFA4B063}" presName="aSpace" presStyleCnt="0"/>
      <dgm:spPr/>
    </dgm:pt>
  </dgm:ptLst>
  <dgm:cxnLst>
    <dgm:cxn modelId="{F120C14F-E65C-48B4-8DEA-A0C8A247D623}" srcId="{B0552A72-8DA2-439F-B502-3B84223FE908}" destId="{D4B83FDA-6D29-4908-94D6-D326178A09DC}" srcOrd="1" destOrd="0" parTransId="{5A0456DB-DB84-49E8-B568-2FC78F5FFF04}" sibTransId="{F606C8D6-3596-4346-9293-A650301F8F16}"/>
    <dgm:cxn modelId="{B227F279-98C4-4DE9-9786-EA2971B24F36}" srcId="{B0552A72-8DA2-439F-B502-3B84223FE908}" destId="{C5BB038F-0AAF-4003-A744-0C01D815C14E}" srcOrd="0" destOrd="0" parTransId="{3BE1D058-BFD8-4E1C-A5A5-3D63E5DFD602}" sibTransId="{DB4AB14F-99E9-4526-882A-EC25FF3782CA}"/>
    <dgm:cxn modelId="{4EFC5628-3633-450D-9482-F31C60035CBB}" type="presOf" srcId="{D4B83FDA-6D29-4908-94D6-D326178A09DC}" destId="{C6805F35-4EC0-4C95-941C-87EE08DEE64B}" srcOrd="0" destOrd="0" presId="urn:microsoft.com/office/officeart/2005/8/layout/pyramid2"/>
    <dgm:cxn modelId="{D4F28071-DF5E-4311-A8DC-72CAC6D006D4}" type="presOf" srcId="{30635177-AE7A-43A6-A3F7-7CEDBFA4B063}" destId="{C5403ECB-710F-4D94-AAFA-E1A7C9EEEF65}" srcOrd="0" destOrd="0" presId="urn:microsoft.com/office/officeart/2005/8/layout/pyramid2"/>
    <dgm:cxn modelId="{56401FB4-82B6-4A53-B71F-C33B43B53AC1}" type="presOf" srcId="{C5BB038F-0AAF-4003-A744-0C01D815C14E}" destId="{72D187CF-B10D-4703-B69E-8145037D36C9}" srcOrd="0" destOrd="0" presId="urn:microsoft.com/office/officeart/2005/8/layout/pyramid2"/>
    <dgm:cxn modelId="{42A3A1F4-6B5D-46E6-8040-0B9283342ADC}" type="presOf" srcId="{B0552A72-8DA2-439F-B502-3B84223FE908}" destId="{A4A44AC6-6402-447B-9D78-DED451A9EDDD}" srcOrd="0" destOrd="0" presId="urn:microsoft.com/office/officeart/2005/8/layout/pyramid2"/>
    <dgm:cxn modelId="{8AB8950C-D6B2-498E-9D55-609CBC418E11}" srcId="{B0552A72-8DA2-439F-B502-3B84223FE908}" destId="{30635177-AE7A-43A6-A3F7-7CEDBFA4B063}" srcOrd="2" destOrd="0" parTransId="{527E1B1D-71AF-4EB8-8B8E-E72F3307F923}" sibTransId="{EC1245E0-F451-45DB-8F27-D8314F5D1A44}"/>
    <dgm:cxn modelId="{1927320C-4F8C-4D81-AE5A-DD8036D5701D}" type="presParOf" srcId="{A4A44AC6-6402-447B-9D78-DED451A9EDDD}" destId="{EF3AD18C-FAF9-44D5-AD93-7D975B7A03ED}" srcOrd="0" destOrd="0" presId="urn:microsoft.com/office/officeart/2005/8/layout/pyramid2"/>
    <dgm:cxn modelId="{E1D2BAF4-16C6-4702-BAA1-67382A9B9763}" type="presParOf" srcId="{A4A44AC6-6402-447B-9D78-DED451A9EDDD}" destId="{03E858AC-E78D-49FC-84A8-E3E1895FC6FC}" srcOrd="1" destOrd="0" presId="urn:microsoft.com/office/officeart/2005/8/layout/pyramid2"/>
    <dgm:cxn modelId="{600EBBF1-C5E7-4ADD-9329-BA67E2196092}" type="presParOf" srcId="{03E858AC-E78D-49FC-84A8-E3E1895FC6FC}" destId="{72D187CF-B10D-4703-B69E-8145037D36C9}" srcOrd="0" destOrd="0" presId="urn:microsoft.com/office/officeart/2005/8/layout/pyramid2"/>
    <dgm:cxn modelId="{E5E8FC85-0F7B-4E7E-A6B8-C37CE0C04046}" type="presParOf" srcId="{03E858AC-E78D-49FC-84A8-E3E1895FC6FC}" destId="{D9E04D22-1B4E-4ABF-AEDC-560711570C74}" srcOrd="1" destOrd="0" presId="urn:microsoft.com/office/officeart/2005/8/layout/pyramid2"/>
    <dgm:cxn modelId="{A4AB4794-5E93-4B41-B687-C4F67CD2E2A8}" type="presParOf" srcId="{03E858AC-E78D-49FC-84A8-E3E1895FC6FC}" destId="{C6805F35-4EC0-4C95-941C-87EE08DEE64B}" srcOrd="2" destOrd="0" presId="urn:microsoft.com/office/officeart/2005/8/layout/pyramid2"/>
    <dgm:cxn modelId="{78EC91F6-05DE-4642-AD51-5E1447FC7A9E}" type="presParOf" srcId="{03E858AC-E78D-49FC-84A8-E3E1895FC6FC}" destId="{D307825C-F47C-46F8-BEE9-F4B0CA584DF3}" srcOrd="3" destOrd="0" presId="urn:microsoft.com/office/officeart/2005/8/layout/pyramid2"/>
    <dgm:cxn modelId="{DFEEF50F-CCE9-41E5-901D-06F18AF63079}" type="presParOf" srcId="{03E858AC-E78D-49FC-84A8-E3E1895FC6FC}" destId="{C5403ECB-710F-4D94-AAFA-E1A7C9EEEF65}" srcOrd="4" destOrd="0" presId="urn:microsoft.com/office/officeart/2005/8/layout/pyramid2"/>
    <dgm:cxn modelId="{B3EDEA95-AD30-4752-ABD1-D4D858612945}" type="presParOf" srcId="{03E858AC-E78D-49FC-84A8-E3E1895FC6FC}" destId="{8A61AAF1-7A98-4B7D-AB15-12107E579A98}" srcOrd="5" destOrd="0" presId="urn:microsoft.com/office/officeart/2005/8/layout/pyramid2"/>
  </dgm:cxnLst>
  <dgm:bg/>
  <dgm:whole/>
  <dgm:extLst>
    <a:ext uri="http://schemas.microsoft.com/office/drawing/2008/diagram">
      <dsp:dataModelExt xmlns:dsp="http://schemas.microsoft.com/office/drawing/2008/diagram" xmlns="" relId="rId11"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2F34B2D7-2B88-460C-AC6C-1AB9182C3275}" type="doc">
      <dgm:prSet loTypeId="urn:microsoft.com/office/officeart/2005/8/layout/venn3" loCatId="relationship" qsTypeId="urn:microsoft.com/office/officeart/2005/8/quickstyle/simple1" qsCatId="simple" csTypeId="urn:microsoft.com/office/officeart/2005/8/colors/accent1_2" csCatId="accent1"/>
      <dgm:spPr/>
      <dgm:t>
        <a:bodyPr/>
        <a:lstStyle/>
        <a:p>
          <a:endParaRPr lang="en-US"/>
        </a:p>
      </dgm:t>
    </dgm:pt>
    <dgm:pt modelId="{22B3B8A0-9411-42AB-8C47-CC4BCD49B1A6}">
      <dgm:prSet/>
      <dgm:spPr/>
      <dgm:t>
        <a:bodyPr/>
        <a:lstStyle/>
        <a:p>
          <a:pPr rtl="0"/>
          <a:r>
            <a:rPr lang="en-US" dirty="0" smtClean="0"/>
            <a:t>Connie </a:t>
          </a:r>
          <a:r>
            <a:rPr lang="en-US" dirty="0" err="1" smtClean="0"/>
            <a:t>Amon</a:t>
          </a:r>
          <a:endParaRPr lang="en-US" dirty="0"/>
        </a:p>
      </dgm:t>
    </dgm:pt>
    <dgm:pt modelId="{D15A804E-F561-4696-B785-DBEB518E75A3}" type="parTrans" cxnId="{554ECE2A-1E5D-43FA-BABC-8CA7D656D312}">
      <dgm:prSet/>
      <dgm:spPr/>
      <dgm:t>
        <a:bodyPr/>
        <a:lstStyle/>
        <a:p>
          <a:endParaRPr lang="en-US"/>
        </a:p>
      </dgm:t>
    </dgm:pt>
    <dgm:pt modelId="{EF259658-F0C7-44E4-9446-79959FEE3C62}" type="sibTrans" cxnId="{554ECE2A-1E5D-43FA-BABC-8CA7D656D312}">
      <dgm:prSet/>
      <dgm:spPr/>
      <dgm:t>
        <a:bodyPr/>
        <a:lstStyle/>
        <a:p>
          <a:endParaRPr lang="en-US"/>
        </a:p>
      </dgm:t>
    </dgm:pt>
    <dgm:pt modelId="{D8B0C35F-489F-49CD-B434-8A50ABCAA9C5}">
      <dgm:prSet/>
      <dgm:spPr/>
      <dgm:t>
        <a:bodyPr/>
        <a:lstStyle/>
        <a:p>
          <a:pPr rtl="0"/>
          <a:r>
            <a:rPr lang="en-US" dirty="0" smtClean="0"/>
            <a:t>Dorsey Chambers</a:t>
          </a:r>
          <a:endParaRPr lang="en-US" dirty="0"/>
        </a:p>
      </dgm:t>
    </dgm:pt>
    <dgm:pt modelId="{9479882C-7094-4932-8D58-D3F038F7FC36}" type="parTrans" cxnId="{02296DD0-D010-45B1-ADE7-E53002EADE1E}">
      <dgm:prSet/>
      <dgm:spPr/>
      <dgm:t>
        <a:bodyPr/>
        <a:lstStyle/>
        <a:p>
          <a:endParaRPr lang="en-US"/>
        </a:p>
      </dgm:t>
    </dgm:pt>
    <dgm:pt modelId="{1521DE44-4568-4956-A194-434DA6B44CDE}" type="sibTrans" cxnId="{02296DD0-D010-45B1-ADE7-E53002EADE1E}">
      <dgm:prSet/>
      <dgm:spPr/>
      <dgm:t>
        <a:bodyPr/>
        <a:lstStyle/>
        <a:p>
          <a:endParaRPr lang="en-US"/>
        </a:p>
      </dgm:t>
    </dgm:pt>
    <dgm:pt modelId="{890A5DA6-9962-4A52-924A-1CC98A20E624}">
      <dgm:prSet/>
      <dgm:spPr/>
      <dgm:t>
        <a:bodyPr/>
        <a:lstStyle/>
        <a:p>
          <a:pPr rtl="0"/>
          <a:r>
            <a:rPr lang="en-US" dirty="0" smtClean="0"/>
            <a:t>Kirsten </a:t>
          </a:r>
          <a:r>
            <a:rPr lang="en-US" dirty="0" err="1" smtClean="0"/>
            <a:t>Considine</a:t>
          </a:r>
          <a:r>
            <a:rPr lang="en-US" dirty="0" smtClean="0"/>
            <a:t> </a:t>
          </a:r>
          <a:endParaRPr lang="en-US" dirty="0"/>
        </a:p>
      </dgm:t>
    </dgm:pt>
    <dgm:pt modelId="{54F3A0AE-7C9D-44F3-862F-835A6F1F6964}" type="parTrans" cxnId="{D22C7D24-2FC3-4F5C-A0AA-3248883957F9}">
      <dgm:prSet/>
      <dgm:spPr/>
      <dgm:t>
        <a:bodyPr/>
        <a:lstStyle/>
        <a:p>
          <a:endParaRPr lang="en-US"/>
        </a:p>
      </dgm:t>
    </dgm:pt>
    <dgm:pt modelId="{C2FBF701-5469-479B-921C-5B79AE56269A}" type="sibTrans" cxnId="{D22C7D24-2FC3-4F5C-A0AA-3248883957F9}">
      <dgm:prSet/>
      <dgm:spPr/>
      <dgm:t>
        <a:bodyPr/>
        <a:lstStyle/>
        <a:p>
          <a:endParaRPr lang="en-US"/>
        </a:p>
      </dgm:t>
    </dgm:pt>
    <dgm:pt modelId="{A206CEBC-C30E-42B8-95DF-69E44DF9466D}">
      <dgm:prSet/>
      <dgm:spPr/>
      <dgm:t>
        <a:bodyPr/>
        <a:lstStyle/>
        <a:p>
          <a:pPr rtl="0"/>
          <a:r>
            <a:rPr lang="en-US" dirty="0" smtClean="0"/>
            <a:t>John </a:t>
          </a:r>
          <a:r>
            <a:rPr lang="en-US" dirty="0" err="1" smtClean="0"/>
            <a:t>Moranski</a:t>
          </a:r>
          <a:endParaRPr lang="en-US" dirty="0"/>
        </a:p>
      </dgm:t>
    </dgm:pt>
    <dgm:pt modelId="{C7CF7188-222E-4FC9-AA7C-2FC413406DD4}" type="parTrans" cxnId="{5A941D87-54C8-4231-9B42-29142D91CA72}">
      <dgm:prSet/>
      <dgm:spPr/>
      <dgm:t>
        <a:bodyPr/>
        <a:lstStyle/>
        <a:p>
          <a:endParaRPr lang="en-US"/>
        </a:p>
      </dgm:t>
    </dgm:pt>
    <dgm:pt modelId="{60528EF8-8E2F-4EB4-8207-1A3971A83E3B}" type="sibTrans" cxnId="{5A941D87-54C8-4231-9B42-29142D91CA72}">
      <dgm:prSet/>
      <dgm:spPr/>
      <dgm:t>
        <a:bodyPr/>
        <a:lstStyle/>
        <a:p>
          <a:endParaRPr lang="en-US"/>
        </a:p>
      </dgm:t>
    </dgm:pt>
    <dgm:pt modelId="{98D67017-2685-4081-95C0-EE731FDDC0F6}">
      <dgm:prSet/>
      <dgm:spPr/>
      <dgm:t>
        <a:bodyPr/>
        <a:lstStyle/>
        <a:p>
          <a:pPr rtl="0"/>
          <a:r>
            <a:rPr lang="en-US" dirty="0" smtClean="0"/>
            <a:t>Daniel Russo</a:t>
          </a:r>
          <a:endParaRPr lang="en-US" dirty="0"/>
        </a:p>
      </dgm:t>
    </dgm:pt>
    <dgm:pt modelId="{C8CF0777-B69B-4B34-ACE2-7BBFB996B6F2}" type="parTrans" cxnId="{B124559F-24F4-4CBF-84AC-EEECC7E70620}">
      <dgm:prSet/>
      <dgm:spPr/>
      <dgm:t>
        <a:bodyPr/>
        <a:lstStyle/>
        <a:p>
          <a:endParaRPr lang="en-US"/>
        </a:p>
      </dgm:t>
    </dgm:pt>
    <dgm:pt modelId="{F102127D-26C6-4104-A0EF-CE24E3707346}" type="sibTrans" cxnId="{B124559F-24F4-4CBF-84AC-EEECC7E70620}">
      <dgm:prSet/>
      <dgm:spPr/>
      <dgm:t>
        <a:bodyPr/>
        <a:lstStyle/>
        <a:p>
          <a:endParaRPr lang="en-US"/>
        </a:p>
      </dgm:t>
    </dgm:pt>
    <dgm:pt modelId="{E69BBE4E-0F7D-4A02-A432-4B138ACE2141}" type="pres">
      <dgm:prSet presAssocID="{2F34B2D7-2B88-460C-AC6C-1AB9182C3275}" presName="Name0" presStyleCnt="0">
        <dgm:presLayoutVars>
          <dgm:dir/>
          <dgm:resizeHandles val="exact"/>
        </dgm:presLayoutVars>
      </dgm:prSet>
      <dgm:spPr/>
      <dgm:t>
        <a:bodyPr/>
        <a:lstStyle/>
        <a:p>
          <a:endParaRPr lang="en-US"/>
        </a:p>
      </dgm:t>
    </dgm:pt>
    <dgm:pt modelId="{10A3A8C3-6638-4720-BFB2-21AA9A41B423}" type="pres">
      <dgm:prSet presAssocID="{22B3B8A0-9411-42AB-8C47-CC4BCD49B1A6}" presName="Name5" presStyleLbl="vennNode1" presStyleIdx="0" presStyleCnt="5">
        <dgm:presLayoutVars>
          <dgm:bulletEnabled val="1"/>
        </dgm:presLayoutVars>
      </dgm:prSet>
      <dgm:spPr/>
      <dgm:t>
        <a:bodyPr/>
        <a:lstStyle/>
        <a:p>
          <a:endParaRPr lang="en-US"/>
        </a:p>
      </dgm:t>
    </dgm:pt>
    <dgm:pt modelId="{AE3AC279-FCF0-4B42-95FF-81F54AFB84DC}" type="pres">
      <dgm:prSet presAssocID="{EF259658-F0C7-44E4-9446-79959FEE3C62}" presName="space" presStyleCnt="0"/>
      <dgm:spPr/>
    </dgm:pt>
    <dgm:pt modelId="{03618182-63D8-4A56-9CE3-D5A95CE0EDA7}" type="pres">
      <dgm:prSet presAssocID="{D8B0C35F-489F-49CD-B434-8A50ABCAA9C5}" presName="Name5" presStyleLbl="vennNode1" presStyleIdx="1" presStyleCnt="5">
        <dgm:presLayoutVars>
          <dgm:bulletEnabled val="1"/>
        </dgm:presLayoutVars>
      </dgm:prSet>
      <dgm:spPr/>
      <dgm:t>
        <a:bodyPr/>
        <a:lstStyle/>
        <a:p>
          <a:endParaRPr lang="en-US"/>
        </a:p>
      </dgm:t>
    </dgm:pt>
    <dgm:pt modelId="{AFF6BB73-AAD9-4B68-AF41-736913DAB77C}" type="pres">
      <dgm:prSet presAssocID="{1521DE44-4568-4956-A194-434DA6B44CDE}" presName="space" presStyleCnt="0"/>
      <dgm:spPr/>
    </dgm:pt>
    <dgm:pt modelId="{13602074-27A2-4AEA-9618-7B70EF10A704}" type="pres">
      <dgm:prSet presAssocID="{890A5DA6-9962-4A52-924A-1CC98A20E624}" presName="Name5" presStyleLbl="vennNode1" presStyleIdx="2" presStyleCnt="5">
        <dgm:presLayoutVars>
          <dgm:bulletEnabled val="1"/>
        </dgm:presLayoutVars>
      </dgm:prSet>
      <dgm:spPr/>
      <dgm:t>
        <a:bodyPr/>
        <a:lstStyle/>
        <a:p>
          <a:endParaRPr lang="en-US"/>
        </a:p>
      </dgm:t>
    </dgm:pt>
    <dgm:pt modelId="{13740217-C9AC-468D-BF72-D9259B8F14B3}" type="pres">
      <dgm:prSet presAssocID="{C2FBF701-5469-479B-921C-5B79AE56269A}" presName="space" presStyleCnt="0"/>
      <dgm:spPr/>
    </dgm:pt>
    <dgm:pt modelId="{DA24A032-0294-46D7-9724-D5AF6D0D501F}" type="pres">
      <dgm:prSet presAssocID="{A206CEBC-C30E-42B8-95DF-69E44DF9466D}" presName="Name5" presStyleLbl="vennNode1" presStyleIdx="3" presStyleCnt="5">
        <dgm:presLayoutVars>
          <dgm:bulletEnabled val="1"/>
        </dgm:presLayoutVars>
      </dgm:prSet>
      <dgm:spPr/>
      <dgm:t>
        <a:bodyPr/>
        <a:lstStyle/>
        <a:p>
          <a:endParaRPr lang="en-US"/>
        </a:p>
      </dgm:t>
    </dgm:pt>
    <dgm:pt modelId="{47C8F2F5-4F11-4772-B20F-4CFA755AB584}" type="pres">
      <dgm:prSet presAssocID="{60528EF8-8E2F-4EB4-8207-1A3971A83E3B}" presName="space" presStyleCnt="0"/>
      <dgm:spPr/>
    </dgm:pt>
    <dgm:pt modelId="{9F3DB928-40C2-4D67-AC6E-EE7F4D1C029B}" type="pres">
      <dgm:prSet presAssocID="{98D67017-2685-4081-95C0-EE731FDDC0F6}" presName="Name5" presStyleLbl="vennNode1" presStyleIdx="4" presStyleCnt="5">
        <dgm:presLayoutVars>
          <dgm:bulletEnabled val="1"/>
        </dgm:presLayoutVars>
      </dgm:prSet>
      <dgm:spPr/>
      <dgm:t>
        <a:bodyPr/>
        <a:lstStyle/>
        <a:p>
          <a:endParaRPr lang="en-US"/>
        </a:p>
      </dgm:t>
    </dgm:pt>
  </dgm:ptLst>
  <dgm:cxnLst>
    <dgm:cxn modelId="{554ECE2A-1E5D-43FA-BABC-8CA7D656D312}" srcId="{2F34B2D7-2B88-460C-AC6C-1AB9182C3275}" destId="{22B3B8A0-9411-42AB-8C47-CC4BCD49B1A6}" srcOrd="0" destOrd="0" parTransId="{D15A804E-F561-4696-B785-DBEB518E75A3}" sibTransId="{EF259658-F0C7-44E4-9446-79959FEE3C62}"/>
    <dgm:cxn modelId="{B5964F55-26E2-46BE-9B13-BD6D4A112BA5}" type="presOf" srcId="{890A5DA6-9962-4A52-924A-1CC98A20E624}" destId="{13602074-27A2-4AEA-9618-7B70EF10A704}" srcOrd="0" destOrd="0" presId="urn:microsoft.com/office/officeart/2005/8/layout/venn3"/>
    <dgm:cxn modelId="{5A941D87-54C8-4231-9B42-29142D91CA72}" srcId="{2F34B2D7-2B88-460C-AC6C-1AB9182C3275}" destId="{A206CEBC-C30E-42B8-95DF-69E44DF9466D}" srcOrd="3" destOrd="0" parTransId="{C7CF7188-222E-4FC9-AA7C-2FC413406DD4}" sibTransId="{60528EF8-8E2F-4EB4-8207-1A3971A83E3B}"/>
    <dgm:cxn modelId="{22DAA7A8-AB36-4813-9906-98A0403A97CB}" type="presOf" srcId="{D8B0C35F-489F-49CD-B434-8A50ABCAA9C5}" destId="{03618182-63D8-4A56-9CE3-D5A95CE0EDA7}" srcOrd="0" destOrd="0" presId="urn:microsoft.com/office/officeart/2005/8/layout/venn3"/>
    <dgm:cxn modelId="{B193A315-E5BB-4BE6-8A2D-E5562877E858}" type="presOf" srcId="{98D67017-2685-4081-95C0-EE731FDDC0F6}" destId="{9F3DB928-40C2-4D67-AC6E-EE7F4D1C029B}" srcOrd="0" destOrd="0" presId="urn:microsoft.com/office/officeart/2005/8/layout/venn3"/>
    <dgm:cxn modelId="{CCAA281F-74BE-495E-A7F2-BF092704DC5C}" type="presOf" srcId="{22B3B8A0-9411-42AB-8C47-CC4BCD49B1A6}" destId="{10A3A8C3-6638-4720-BFB2-21AA9A41B423}" srcOrd="0" destOrd="0" presId="urn:microsoft.com/office/officeart/2005/8/layout/venn3"/>
    <dgm:cxn modelId="{D22C7D24-2FC3-4F5C-A0AA-3248883957F9}" srcId="{2F34B2D7-2B88-460C-AC6C-1AB9182C3275}" destId="{890A5DA6-9962-4A52-924A-1CC98A20E624}" srcOrd="2" destOrd="0" parTransId="{54F3A0AE-7C9D-44F3-862F-835A6F1F6964}" sibTransId="{C2FBF701-5469-479B-921C-5B79AE56269A}"/>
    <dgm:cxn modelId="{02296DD0-D010-45B1-ADE7-E53002EADE1E}" srcId="{2F34B2D7-2B88-460C-AC6C-1AB9182C3275}" destId="{D8B0C35F-489F-49CD-B434-8A50ABCAA9C5}" srcOrd="1" destOrd="0" parTransId="{9479882C-7094-4932-8D58-D3F038F7FC36}" sibTransId="{1521DE44-4568-4956-A194-434DA6B44CDE}"/>
    <dgm:cxn modelId="{299D9106-BB33-4781-A7B3-41CD787664CC}" type="presOf" srcId="{2F34B2D7-2B88-460C-AC6C-1AB9182C3275}" destId="{E69BBE4E-0F7D-4A02-A432-4B138ACE2141}" srcOrd="0" destOrd="0" presId="urn:microsoft.com/office/officeart/2005/8/layout/venn3"/>
    <dgm:cxn modelId="{B124559F-24F4-4CBF-84AC-EEECC7E70620}" srcId="{2F34B2D7-2B88-460C-AC6C-1AB9182C3275}" destId="{98D67017-2685-4081-95C0-EE731FDDC0F6}" srcOrd="4" destOrd="0" parTransId="{C8CF0777-B69B-4B34-ACE2-7BBFB996B6F2}" sibTransId="{F102127D-26C6-4104-A0EF-CE24E3707346}"/>
    <dgm:cxn modelId="{BFB82319-AAD4-46D4-B5BA-28ECF8CF4116}" type="presOf" srcId="{A206CEBC-C30E-42B8-95DF-69E44DF9466D}" destId="{DA24A032-0294-46D7-9724-D5AF6D0D501F}" srcOrd="0" destOrd="0" presId="urn:microsoft.com/office/officeart/2005/8/layout/venn3"/>
    <dgm:cxn modelId="{0B7D1452-4D79-422F-B6B9-14BCE226E740}" type="presParOf" srcId="{E69BBE4E-0F7D-4A02-A432-4B138ACE2141}" destId="{10A3A8C3-6638-4720-BFB2-21AA9A41B423}" srcOrd="0" destOrd="0" presId="urn:microsoft.com/office/officeart/2005/8/layout/venn3"/>
    <dgm:cxn modelId="{9A8E805F-0954-4338-8A7D-1F78E86FA831}" type="presParOf" srcId="{E69BBE4E-0F7D-4A02-A432-4B138ACE2141}" destId="{AE3AC279-FCF0-4B42-95FF-81F54AFB84DC}" srcOrd="1" destOrd="0" presId="urn:microsoft.com/office/officeart/2005/8/layout/venn3"/>
    <dgm:cxn modelId="{CAF73002-0321-466A-A925-6DD491952F27}" type="presParOf" srcId="{E69BBE4E-0F7D-4A02-A432-4B138ACE2141}" destId="{03618182-63D8-4A56-9CE3-D5A95CE0EDA7}" srcOrd="2" destOrd="0" presId="urn:microsoft.com/office/officeart/2005/8/layout/venn3"/>
    <dgm:cxn modelId="{84CA3365-245E-4346-A1C4-ED80314AC1FB}" type="presParOf" srcId="{E69BBE4E-0F7D-4A02-A432-4B138ACE2141}" destId="{AFF6BB73-AAD9-4B68-AF41-736913DAB77C}" srcOrd="3" destOrd="0" presId="urn:microsoft.com/office/officeart/2005/8/layout/venn3"/>
    <dgm:cxn modelId="{694FD6AB-0EB8-4971-9336-9819B0AB17BE}" type="presParOf" srcId="{E69BBE4E-0F7D-4A02-A432-4B138ACE2141}" destId="{13602074-27A2-4AEA-9618-7B70EF10A704}" srcOrd="4" destOrd="0" presId="urn:microsoft.com/office/officeart/2005/8/layout/venn3"/>
    <dgm:cxn modelId="{CA1120B9-D66F-48B8-8EF7-8D4C6FE9DDF3}" type="presParOf" srcId="{E69BBE4E-0F7D-4A02-A432-4B138ACE2141}" destId="{13740217-C9AC-468D-BF72-D9259B8F14B3}" srcOrd="5" destOrd="0" presId="urn:microsoft.com/office/officeart/2005/8/layout/venn3"/>
    <dgm:cxn modelId="{D78E6FA4-9276-45A7-8294-B69DE85333E1}" type="presParOf" srcId="{E69BBE4E-0F7D-4A02-A432-4B138ACE2141}" destId="{DA24A032-0294-46D7-9724-D5AF6D0D501F}" srcOrd="6" destOrd="0" presId="urn:microsoft.com/office/officeart/2005/8/layout/venn3"/>
    <dgm:cxn modelId="{A1798C16-7B3D-4FCD-A1ED-66DFD8A86B58}" type="presParOf" srcId="{E69BBE4E-0F7D-4A02-A432-4B138ACE2141}" destId="{47C8F2F5-4F11-4772-B20F-4CFA755AB584}" srcOrd="7" destOrd="0" presId="urn:microsoft.com/office/officeart/2005/8/layout/venn3"/>
    <dgm:cxn modelId="{E0D99C18-3F62-4085-96CC-2186238212DE}" type="presParOf" srcId="{E69BBE4E-0F7D-4A02-A432-4B138ACE2141}" destId="{9F3DB928-40C2-4D67-AC6E-EE7F4D1C029B}" srcOrd="8" destOrd="0" presId="urn:microsoft.com/office/officeart/2005/8/layout/venn3"/>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CA2F694D-80AC-4038-AD2F-ED369B0D1F16}"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en-US"/>
        </a:p>
      </dgm:t>
    </dgm:pt>
    <dgm:pt modelId="{63677AB8-05C5-4A4A-803C-256B55E5898A}">
      <dgm:prSet/>
      <dgm:spPr/>
      <dgm:t>
        <a:bodyPr/>
        <a:lstStyle/>
        <a:p>
          <a:pPr rtl="0"/>
          <a:r>
            <a:rPr lang="en-US" smtClean="0"/>
            <a:t>Task Force </a:t>
          </a:r>
          <a:r>
            <a:rPr lang="en-US" dirty="0" smtClean="0"/>
            <a:t>members 2011</a:t>
          </a:r>
          <a:endParaRPr lang="en-US" dirty="0"/>
        </a:p>
      </dgm:t>
    </dgm:pt>
    <dgm:pt modelId="{423EB560-84FA-4B43-B4BF-30C2F7CD0EEF}" type="parTrans" cxnId="{C1633FA0-E3B2-456E-9CFE-41DF7817AB80}">
      <dgm:prSet/>
      <dgm:spPr/>
      <dgm:t>
        <a:bodyPr/>
        <a:lstStyle/>
        <a:p>
          <a:endParaRPr lang="en-US"/>
        </a:p>
      </dgm:t>
    </dgm:pt>
    <dgm:pt modelId="{A8A45443-FF7A-4AB0-8E7E-83E936E29DCB}" type="sibTrans" cxnId="{C1633FA0-E3B2-456E-9CFE-41DF7817AB80}">
      <dgm:prSet/>
      <dgm:spPr/>
      <dgm:t>
        <a:bodyPr/>
        <a:lstStyle/>
        <a:p>
          <a:endParaRPr lang="en-US"/>
        </a:p>
      </dgm:t>
    </dgm:pt>
    <dgm:pt modelId="{D7C0C586-059C-43D6-8339-9E97E7733C38}" type="pres">
      <dgm:prSet presAssocID="{CA2F694D-80AC-4038-AD2F-ED369B0D1F16}" presName="linear" presStyleCnt="0">
        <dgm:presLayoutVars>
          <dgm:animLvl val="lvl"/>
          <dgm:resizeHandles val="exact"/>
        </dgm:presLayoutVars>
      </dgm:prSet>
      <dgm:spPr/>
      <dgm:t>
        <a:bodyPr/>
        <a:lstStyle/>
        <a:p>
          <a:endParaRPr lang="en-US"/>
        </a:p>
      </dgm:t>
    </dgm:pt>
    <dgm:pt modelId="{5F0286A7-C58A-46FC-A9EE-DA28F0797FFA}" type="pres">
      <dgm:prSet presAssocID="{63677AB8-05C5-4A4A-803C-256B55E5898A}" presName="parentText" presStyleLbl="node1" presStyleIdx="0" presStyleCnt="1">
        <dgm:presLayoutVars>
          <dgm:chMax val="0"/>
          <dgm:bulletEnabled val="1"/>
        </dgm:presLayoutVars>
      </dgm:prSet>
      <dgm:spPr/>
      <dgm:t>
        <a:bodyPr/>
        <a:lstStyle/>
        <a:p>
          <a:endParaRPr lang="en-US"/>
        </a:p>
      </dgm:t>
    </dgm:pt>
  </dgm:ptLst>
  <dgm:cxnLst>
    <dgm:cxn modelId="{9CA4EEE8-2E59-487E-8278-A2E109CB074E}" type="presOf" srcId="{CA2F694D-80AC-4038-AD2F-ED369B0D1F16}" destId="{D7C0C586-059C-43D6-8339-9E97E7733C38}" srcOrd="0" destOrd="0" presId="urn:microsoft.com/office/officeart/2005/8/layout/vList2"/>
    <dgm:cxn modelId="{EBB0ED0F-10E7-4B3E-86A6-DD0AAEDF7925}" type="presOf" srcId="{63677AB8-05C5-4A4A-803C-256B55E5898A}" destId="{5F0286A7-C58A-46FC-A9EE-DA28F0797FFA}" srcOrd="0" destOrd="0" presId="urn:microsoft.com/office/officeart/2005/8/layout/vList2"/>
    <dgm:cxn modelId="{C1633FA0-E3B2-456E-9CFE-41DF7817AB80}" srcId="{CA2F694D-80AC-4038-AD2F-ED369B0D1F16}" destId="{63677AB8-05C5-4A4A-803C-256B55E5898A}" srcOrd="0" destOrd="0" parTransId="{423EB560-84FA-4B43-B4BF-30C2F7CD0EEF}" sibTransId="{A8A45443-FF7A-4AB0-8E7E-83E936E29DCB}"/>
    <dgm:cxn modelId="{653D9723-775F-4F7D-BA47-42BD45CC97FE}" type="presParOf" srcId="{D7C0C586-059C-43D6-8339-9E97E7733C38}" destId="{5F0286A7-C58A-46FC-A9EE-DA28F0797FFA}" srcOrd="0" destOrd="0" presId="urn:microsoft.com/office/officeart/2005/8/layout/vList2"/>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6C8671BF-D226-40CC-89C5-839BA9F3EFA8}" type="doc">
      <dgm:prSet loTypeId="urn:microsoft.com/office/officeart/2005/8/layout/vList5" loCatId="list" qsTypeId="urn:microsoft.com/office/officeart/2005/8/quickstyle/simple1" qsCatId="simple" csTypeId="urn:microsoft.com/office/officeart/2005/8/colors/accent1_2" csCatId="accent1"/>
      <dgm:spPr/>
      <dgm:t>
        <a:bodyPr/>
        <a:lstStyle/>
        <a:p>
          <a:endParaRPr lang="en-US"/>
        </a:p>
      </dgm:t>
    </dgm:pt>
    <dgm:pt modelId="{D7E10460-117B-4BF5-B399-81788D97C44E}">
      <dgm:prSet/>
      <dgm:spPr/>
      <dgm:t>
        <a:bodyPr/>
        <a:lstStyle/>
        <a:p>
          <a:pPr rtl="0"/>
          <a:r>
            <a:rPr lang="en-US" dirty="0" smtClean="0"/>
            <a:t>Erin Wyatt with help from her students.</a:t>
          </a:r>
          <a:endParaRPr lang="en-US" dirty="0"/>
        </a:p>
      </dgm:t>
    </dgm:pt>
    <dgm:pt modelId="{30D175C4-DA8C-422F-B400-488E650A57CE}" type="parTrans" cxnId="{92B12CF5-356F-4CC3-8911-75692D1CD80D}">
      <dgm:prSet/>
      <dgm:spPr/>
      <dgm:t>
        <a:bodyPr/>
        <a:lstStyle/>
        <a:p>
          <a:endParaRPr lang="en-US"/>
        </a:p>
      </dgm:t>
    </dgm:pt>
    <dgm:pt modelId="{CD35F2E2-5995-47EE-8585-0C0F161E84E6}" type="sibTrans" cxnId="{92B12CF5-356F-4CC3-8911-75692D1CD80D}">
      <dgm:prSet/>
      <dgm:spPr/>
      <dgm:t>
        <a:bodyPr/>
        <a:lstStyle/>
        <a:p>
          <a:endParaRPr lang="en-US"/>
        </a:p>
      </dgm:t>
    </dgm:pt>
    <dgm:pt modelId="{B72B55CA-D505-4EEA-B7A2-E5612ABE3DD0}">
      <dgm:prSet/>
      <dgm:spPr/>
      <dgm:t>
        <a:bodyPr/>
        <a:lstStyle/>
        <a:p>
          <a:pPr rtl="0"/>
          <a:r>
            <a:rPr lang="en-US" dirty="0" err="1" smtClean="0"/>
            <a:t>Inma</a:t>
          </a:r>
          <a:r>
            <a:rPr lang="en-US" dirty="0" smtClean="0"/>
            <a:t> Galan-Leonard</a:t>
          </a:r>
          <a:endParaRPr lang="en-US" dirty="0"/>
        </a:p>
      </dgm:t>
    </dgm:pt>
    <dgm:pt modelId="{7969C654-A330-4CBC-A722-F45FB2354856}" type="parTrans" cxnId="{C7B3BBD4-02BB-4B8B-A43C-888F09CE6A72}">
      <dgm:prSet/>
      <dgm:spPr/>
      <dgm:t>
        <a:bodyPr/>
        <a:lstStyle/>
        <a:p>
          <a:endParaRPr lang="en-US"/>
        </a:p>
      </dgm:t>
    </dgm:pt>
    <dgm:pt modelId="{0B24F22B-9C6C-435A-855B-5249E301E868}" type="sibTrans" cxnId="{C7B3BBD4-02BB-4B8B-A43C-888F09CE6A72}">
      <dgm:prSet/>
      <dgm:spPr/>
      <dgm:t>
        <a:bodyPr/>
        <a:lstStyle/>
        <a:p>
          <a:endParaRPr lang="en-US"/>
        </a:p>
      </dgm:t>
    </dgm:pt>
    <dgm:pt modelId="{BFF019CC-91FB-41D1-866F-314254B74251}">
      <dgm:prSet/>
      <dgm:spPr/>
      <dgm:t>
        <a:bodyPr/>
        <a:lstStyle/>
        <a:p>
          <a:pPr rtl="0"/>
          <a:r>
            <a:rPr lang="en-US" dirty="0" smtClean="0"/>
            <a:t>Karen Smith-Cox</a:t>
          </a:r>
          <a:endParaRPr lang="en-US" dirty="0"/>
        </a:p>
      </dgm:t>
    </dgm:pt>
    <dgm:pt modelId="{D7D07505-5EB9-41B4-8FBE-9FC947732A43}" type="parTrans" cxnId="{65F31FD5-19BC-44BD-86FC-F0C37C3A2545}">
      <dgm:prSet/>
      <dgm:spPr/>
      <dgm:t>
        <a:bodyPr/>
        <a:lstStyle/>
        <a:p>
          <a:endParaRPr lang="en-US"/>
        </a:p>
      </dgm:t>
    </dgm:pt>
    <dgm:pt modelId="{1BBFE075-8755-40AE-9253-89C0A56EFCC7}" type="sibTrans" cxnId="{65F31FD5-19BC-44BD-86FC-F0C37C3A2545}">
      <dgm:prSet/>
      <dgm:spPr/>
      <dgm:t>
        <a:bodyPr/>
        <a:lstStyle/>
        <a:p>
          <a:endParaRPr lang="en-US"/>
        </a:p>
      </dgm:t>
    </dgm:pt>
    <dgm:pt modelId="{BC9D0A84-87AB-4D76-8E21-A64FAC1A11D1}">
      <dgm:prSet/>
      <dgm:spPr/>
      <dgm:t>
        <a:bodyPr/>
        <a:lstStyle/>
        <a:p>
          <a:pPr rtl="0"/>
          <a:r>
            <a:rPr lang="en-US" dirty="0" smtClean="0"/>
            <a:t>Katie Alexander</a:t>
          </a:r>
          <a:endParaRPr lang="en-US" dirty="0"/>
        </a:p>
      </dgm:t>
    </dgm:pt>
    <dgm:pt modelId="{B56B89DF-BBBA-4BB5-8B38-F5269E26AF74}" type="parTrans" cxnId="{63AA9FCB-6B7D-435D-9AFA-D7B936A9F5BC}">
      <dgm:prSet/>
      <dgm:spPr/>
      <dgm:t>
        <a:bodyPr/>
        <a:lstStyle/>
        <a:p>
          <a:endParaRPr lang="en-US"/>
        </a:p>
      </dgm:t>
    </dgm:pt>
    <dgm:pt modelId="{E2F7777D-3C91-41C5-99B3-E4A963216655}" type="sibTrans" cxnId="{63AA9FCB-6B7D-435D-9AFA-D7B936A9F5BC}">
      <dgm:prSet/>
      <dgm:spPr/>
      <dgm:t>
        <a:bodyPr/>
        <a:lstStyle/>
        <a:p>
          <a:endParaRPr lang="en-US"/>
        </a:p>
      </dgm:t>
    </dgm:pt>
    <dgm:pt modelId="{3CF7550F-11F7-4422-A235-82122604F0AA}">
      <dgm:prSet/>
      <dgm:spPr/>
      <dgm:t>
        <a:bodyPr/>
        <a:lstStyle/>
        <a:p>
          <a:pPr rtl="0"/>
          <a:r>
            <a:rPr lang="en-US" dirty="0" smtClean="0"/>
            <a:t>Kirsten </a:t>
          </a:r>
          <a:r>
            <a:rPr lang="en-US" dirty="0" err="1" smtClean="0"/>
            <a:t>Considine</a:t>
          </a:r>
          <a:endParaRPr lang="en-US" dirty="0"/>
        </a:p>
      </dgm:t>
    </dgm:pt>
    <dgm:pt modelId="{67C88873-E070-4309-AED8-E90F8B9E6083}" type="parTrans" cxnId="{5701A65A-D50B-4F8F-8990-3C0DC1A6C5B5}">
      <dgm:prSet/>
      <dgm:spPr/>
      <dgm:t>
        <a:bodyPr/>
        <a:lstStyle/>
        <a:p>
          <a:endParaRPr lang="en-US"/>
        </a:p>
      </dgm:t>
    </dgm:pt>
    <dgm:pt modelId="{70F91DEB-CF4D-478B-8DA1-3C40C978A547}" type="sibTrans" cxnId="{5701A65A-D50B-4F8F-8990-3C0DC1A6C5B5}">
      <dgm:prSet/>
      <dgm:spPr/>
      <dgm:t>
        <a:bodyPr/>
        <a:lstStyle/>
        <a:p>
          <a:endParaRPr lang="en-US"/>
        </a:p>
      </dgm:t>
    </dgm:pt>
    <dgm:pt modelId="{E2571F74-334E-4FDE-BD29-DEDD7BD7DA37}">
      <dgm:prSet/>
      <dgm:spPr/>
      <dgm:t>
        <a:bodyPr/>
        <a:lstStyle/>
        <a:p>
          <a:pPr rtl="0"/>
          <a:r>
            <a:rPr lang="en-US" dirty="0" smtClean="0"/>
            <a:t>Marianne O'Keefe</a:t>
          </a:r>
          <a:endParaRPr lang="en-US" dirty="0"/>
        </a:p>
      </dgm:t>
    </dgm:pt>
    <dgm:pt modelId="{9E04BBF1-C3BC-410E-8C25-B7A72F0AD56F}" type="parTrans" cxnId="{08142ADA-B30D-4006-BB44-29F3FC82C571}">
      <dgm:prSet/>
      <dgm:spPr/>
      <dgm:t>
        <a:bodyPr/>
        <a:lstStyle/>
        <a:p>
          <a:endParaRPr lang="en-US"/>
        </a:p>
      </dgm:t>
    </dgm:pt>
    <dgm:pt modelId="{9DF911CC-EAEC-492B-A68D-1B61A31A3B3E}" type="sibTrans" cxnId="{08142ADA-B30D-4006-BB44-29F3FC82C571}">
      <dgm:prSet/>
      <dgm:spPr/>
      <dgm:t>
        <a:bodyPr/>
        <a:lstStyle/>
        <a:p>
          <a:endParaRPr lang="en-US"/>
        </a:p>
      </dgm:t>
    </dgm:pt>
    <dgm:pt modelId="{D32E101C-0874-4F8B-AEB2-EAAE17618263}">
      <dgm:prSet/>
      <dgm:spPr/>
      <dgm:t>
        <a:bodyPr/>
        <a:lstStyle/>
        <a:p>
          <a:pPr rtl="0"/>
          <a:r>
            <a:rPr lang="en-US" dirty="0" smtClean="0"/>
            <a:t>Pam Kramer</a:t>
          </a:r>
          <a:endParaRPr lang="en-US" dirty="0"/>
        </a:p>
      </dgm:t>
    </dgm:pt>
    <dgm:pt modelId="{4526ED80-3635-482B-A2FE-7BAFD99837F1}" type="parTrans" cxnId="{6D199550-2E18-4B8A-9318-5A847AB680A9}">
      <dgm:prSet/>
      <dgm:spPr/>
      <dgm:t>
        <a:bodyPr/>
        <a:lstStyle/>
        <a:p>
          <a:endParaRPr lang="en-US"/>
        </a:p>
      </dgm:t>
    </dgm:pt>
    <dgm:pt modelId="{49351266-6D6D-4336-A1A3-BC38D8739EA3}" type="sibTrans" cxnId="{6D199550-2E18-4B8A-9318-5A847AB680A9}">
      <dgm:prSet/>
      <dgm:spPr/>
      <dgm:t>
        <a:bodyPr/>
        <a:lstStyle/>
        <a:p>
          <a:endParaRPr lang="en-US"/>
        </a:p>
      </dgm:t>
    </dgm:pt>
    <dgm:pt modelId="{75BF4D25-4A72-48D6-9F27-C8304DC1E532}">
      <dgm:prSet/>
      <dgm:spPr/>
      <dgm:t>
        <a:bodyPr/>
        <a:lstStyle/>
        <a:p>
          <a:pPr rtl="0"/>
          <a:r>
            <a:rPr lang="en-US" dirty="0" smtClean="0"/>
            <a:t>Pat </a:t>
          </a:r>
          <a:r>
            <a:rPr lang="en-US" dirty="0" err="1" smtClean="0"/>
            <a:t>Salvatini</a:t>
          </a:r>
          <a:endParaRPr lang="en-US" dirty="0"/>
        </a:p>
      </dgm:t>
    </dgm:pt>
    <dgm:pt modelId="{F3C6223B-C521-42E9-9EDC-F0F5ADEDC830}" type="parTrans" cxnId="{1AD75B6C-D5B1-4756-B98C-2EE71475DE63}">
      <dgm:prSet/>
      <dgm:spPr/>
      <dgm:t>
        <a:bodyPr/>
        <a:lstStyle/>
        <a:p>
          <a:endParaRPr lang="en-US"/>
        </a:p>
      </dgm:t>
    </dgm:pt>
    <dgm:pt modelId="{472FCC37-3D7D-4089-A105-719D21133844}" type="sibTrans" cxnId="{1AD75B6C-D5B1-4756-B98C-2EE71475DE63}">
      <dgm:prSet/>
      <dgm:spPr/>
      <dgm:t>
        <a:bodyPr/>
        <a:lstStyle/>
        <a:p>
          <a:endParaRPr lang="en-US"/>
        </a:p>
      </dgm:t>
    </dgm:pt>
    <dgm:pt modelId="{F71876F8-4BA6-4DC8-BE54-B57C844890A9}">
      <dgm:prSet/>
      <dgm:spPr/>
      <dgm:t>
        <a:bodyPr/>
        <a:lstStyle/>
        <a:p>
          <a:pPr rtl="0"/>
          <a:r>
            <a:rPr lang="en-US" dirty="0" smtClean="0"/>
            <a:t>Paula Shapiro</a:t>
          </a:r>
          <a:endParaRPr lang="en-US" dirty="0"/>
        </a:p>
      </dgm:t>
    </dgm:pt>
    <dgm:pt modelId="{AA38811C-486F-4FB4-AC2F-10C7528FE717}" type="parTrans" cxnId="{7CDA0CEB-0774-484F-BAB1-C8D6BF6842D2}">
      <dgm:prSet/>
      <dgm:spPr/>
      <dgm:t>
        <a:bodyPr/>
        <a:lstStyle/>
        <a:p>
          <a:endParaRPr lang="en-US"/>
        </a:p>
      </dgm:t>
    </dgm:pt>
    <dgm:pt modelId="{03C89284-34EC-4056-B8A1-346BDC317A0D}" type="sibTrans" cxnId="{7CDA0CEB-0774-484F-BAB1-C8D6BF6842D2}">
      <dgm:prSet/>
      <dgm:spPr/>
      <dgm:t>
        <a:bodyPr/>
        <a:lstStyle/>
        <a:p>
          <a:endParaRPr lang="en-US"/>
        </a:p>
      </dgm:t>
    </dgm:pt>
    <dgm:pt modelId="{371D9942-3593-4D19-8BCB-FE72F542BCD3}">
      <dgm:prSet/>
      <dgm:spPr/>
      <dgm:t>
        <a:bodyPr/>
        <a:lstStyle/>
        <a:p>
          <a:pPr rtl="0"/>
          <a:r>
            <a:rPr lang="en-US" dirty="0" err="1" smtClean="0"/>
            <a:t>Vandora</a:t>
          </a:r>
          <a:r>
            <a:rPr lang="en-US" dirty="0" smtClean="0"/>
            <a:t> </a:t>
          </a:r>
          <a:r>
            <a:rPr lang="en-US" dirty="0" err="1" smtClean="0"/>
            <a:t>Elfrink</a:t>
          </a:r>
          <a:endParaRPr lang="en-US" dirty="0"/>
        </a:p>
      </dgm:t>
    </dgm:pt>
    <dgm:pt modelId="{D71F3A99-F7CE-450D-944E-53BFFF407FDD}" type="parTrans" cxnId="{E416D89A-5C45-4D59-ABB9-C1A4DCD113C1}">
      <dgm:prSet/>
      <dgm:spPr/>
      <dgm:t>
        <a:bodyPr/>
        <a:lstStyle/>
        <a:p>
          <a:endParaRPr lang="en-US"/>
        </a:p>
      </dgm:t>
    </dgm:pt>
    <dgm:pt modelId="{203B4A20-8A83-4F98-8740-5BE5CB13E12C}" type="sibTrans" cxnId="{E416D89A-5C45-4D59-ABB9-C1A4DCD113C1}">
      <dgm:prSet/>
      <dgm:spPr/>
      <dgm:t>
        <a:bodyPr/>
        <a:lstStyle/>
        <a:p>
          <a:endParaRPr lang="en-US"/>
        </a:p>
      </dgm:t>
    </dgm:pt>
    <dgm:pt modelId="{9F3B1973-0D52-47AD-9656-26AFB7CF7883}" type="pres">
      <dgm:prSet presAssocID="{6C8671BF-D226-40CC-89C5-839BA9F3EFA8}" presName="Name0" presStyleCnt="0">
        <dgm:presLayoutVars>
          <dgm:dir/>
          <dgm:animLvl val="lvl"/>
          <dgm:resizeHandles val="exact"/>
        </dgm:presLayoutVars>
      </dgm:prSet>
      <dgm:spPr/>
      <dgm:t>
        <a:bodyPr/>
        <a:lstStyle/>
        <a:p>
          <a:endParaRPr lang="en-US"/>
        </a:p>
      </dgm:t>
    </dgm:pt>
    <dgm:pt modelId="{CBCC3C74-CB3B-4CE8-9F82-27129B906F2B}" type="pres">
      <dgm:prSet presAssocID="{D7E10460-117B-4BF5-B399-81788D97C44E}" presName="linNode" presStyleCnt="0"/>
      <dgm:spPr/>
    </dgm:pt>
    <dgm:pt modelId="{718FE2DB-9ABD-41D3-A5CB-A12FBF88B7A5}" type="pres">
      <dgm:prSet presAssocID="{D7E10460-117B-4BF5-B399-81788D97C44E}" presName="parentText" presStyleLbl="node1" presStyleIdx="0" presStyleCnt="10">
        <dgm:presLayoutVars>
          <dgm:chMax val="1"/>
          <dgm:bulletEnabled val="1"/>
        </dgm:presLayoutVars>
      </dgm:prSet>
      <dgm:spPr/>
      <dgm:t>
        <a:bodyPr/>
        <a:lstStyle/>
        <a:p>
          <a:endParaRPr lang="en-US"/>
        </a:p>
      </dgm:t>
    </dgm:pt>
    <dgm:pt modelId="{AED575A3-B460-4118-B50D-98E7250671A0}" type="pres">
      <dgm:prSet presAssocID="{CD35F2E2-5995-47EE-8585-0C0F161E84E6}" presName="sp" presStyleCnt="0"/>
      <dgm:spPr/>
    </dgm:pt>
    <dgm:pt modelId="{E2281512-B12D-441F-AFBB-067A8F604BC6}" type="pres">
      <dgm:prSet presAssocID="{B72B55CA-D505-4EEA-B7A2-E5612ABE3DD0}" presName="linNode" presStyleCnt="0"/>
      <dgm:spPr/>
    </dgm:pt>
    <dgm:pt modelId="{782F6C66-4DFB-4C26-A108-DA3D04F085CF}" type="pres">
      <dgm:prSet presAssocID="{B72B55CA-D505-4EEA-B7A2-E5612ABE3DD0}" presName="parentText" presStyleLbl="node1" presStyleIdx="1" presStyleCnt="10">
        <dgm:presLayoutVars>
          <dgm:chMax val="1"/>
          <dgm:bulletEnabled val="1"/>
        </dgm:presLayoutVars>
      </dgm:prSet>
      <dgm:spPr/>
      <dgm:t>
        <a:bodyPr/>
        <a:lstStyle/>
        <a:p>
          <a:endParaRPr lang="en-US"/>
        </a:p>
      </dgm:t>
    </dgm:pt>
    <dgm:pt modelId="{F9F5DC44-F325-41B9-8F98-4C8990817B9D}" type="pres">
      <dgm:prSet presAssocID="{0B24F22B-9C6C-435A-855B-5249E301E868}" presName="sp" presStyleCnt="0"/>
      <dgm:spPr/>
    </dgm:pt>
    <dgm:pt modelId="{7D7CC41A-F2B6-4B6F-9DB7-6D482ECB7BF1}" type="pres">
      <dgm:prSet presAssocID="{BFF019CC-91FB-41D1-866F-314254B74251}" presName="linNode" presStyleCnt="0"/>
      <dgm:spPr/>
    </dgm:pt>
    <dgm:pt modelId="{9A7B4DC9-48CE-4C27-AC0C-4E1D876EB6BC}" type="pres">
      <dgm:prSet presAssocID="{BFF019CC-91FB-41D1-866F-314254B74251}" presName="parentText" presStyleLbl="node1" presStyleIdx="2" presStyleCnt="10">
        <dgm:presLayoutVars>
          <dgm:chMax val="1"/>
          <dgm:bulletEnabled val="1"/>
        </dgm:presLayoutVars>
      </dgm:prSet>
      <dgm:spPr/>
      <dgm:t>
        <a:bodyPr/>
        <a:lstStyle/>
        <a:p>
          <a:endParaRPr lang="en-US"/>
        </a:p>
      </dgm:t>
    </dgm:pt>
    <dgm:pt modelId="{13243C04-FDC7-4389-8018-AD278E6DC92E}" type="pres">
      <dgm:prSet presAssocID="{1BBFE075-8755-40AE-9253-89C0A56EFCC7}" presName="sp" presStyleCnt="0"/>
      <dgm:spPr/>
    </dgm:pt>
    <dgm:pt modelId="{957B53AB-E07E-4821-B32C-0003D5BC265F}" type="pres">
      <dgm:prSet presAssocID="{BC9D0A84-87AB-4D76-8E21-A64FAC1A11D1}" presName="linNode" presStyleCnt="0"/>
      <dgm:spPr/>
    </dgm:pt>
    <dgm:pt modelId="{F7B07DE6-70DC-45EC-9C0D-C6401D62CE5D}" type="pres">
      <dgm:prSet presAssocID="{BC9D0A84-87AB-4D76-8E21-A64FAC1A11D1}" presName="parentText" presStyleLbl="node1" presStyleIdx="3" presStyleCnt="10">
        <dgm:presLayoutVars>
          <dgm:chMax val="1"/>
          <dgm:bulletEnabled val="1"/>
        </dgm:presLayoutVars>
      </dgm:prSet>
      <dgm:spPr/>
      <dgm:t>
        <a:bodyPr/>
        <a:lstStyle/>
        <a:p>
          <a:endParaRPr lang="en-US"/>
        </a:p>
      </dgm:t>
    </dgm:pt>
    <dgm:pt modelId="{5640EC69-FA21-41B9-8247-EDA3F66B3001}" type="pres">
      <dgm:prSet presAssocID="{E2F7777D-3C91-41C5-99B3-E4A963216655}" presName="sp" presStyleCnt="0"/>
      <dgm:spPr/>
    </dgm:pt>
    <dgm:pt modelId="{374B116B-5035-4AAE-866A-2CCD32562A59}" type="pres">
      <dgm:prSet presAssocID="{3CF7550F-11F7-4422-A235-82122604F0AA}" presName="linNode" presStyleCnt="0"/>
      <dgm:spPr/>
    </dgm:pt>
    <dgm:pt modelId="{46796C2C-0AA8-446A-A6F4-35E67A03A041}" type="pres">
      <dgm:prSet presAssocID="{3CF7550F-11F7-4422-A235-82122604F0AA}" presName="parentText" presStyleLbl="node1" presStyleIdx="4" presStyleCnt="10">
        <dgm:presLayoutVars>
          <dgm:chMax val="1"/>
          <dgm:bulletEnabled val="1"/>
        </dgm:presLayoutVars>
      </dgm:prSet>
      <dgm:spPr/>
      <dgm:t>
        <a:bodyPr/>
        <a:lstStyle/>
        <a:p>
          <a:endParaRPr lang="en-US"/>
        </a:p>
      </dgm:t>
    </dgm:pt>
    <dgm:pt modelId="{45A77DC7-BDCB-426C-8646-C322CD512ED9}" type="pres">
      <dgm:prSet presAssocID="{70F91DEB-CF4D-478B-8DA1-3C40C978A547}" presName="sp" presStyleCnt="0"/>
      <dgm:spPr/>
    </dgm:pt>
    <dgm:pt modelId="{25934D06-A827-4952-A1D5-E4BF0D1C07B3}" type="pres">
      <dgm:prSet presAssocID="{E2571F74-334E-4FDE-BD29-DEDD7BD7DA37}" presName="linNode" presStyleCnt="0"/>
      <dgm:spPr/>
    </dgm:pt>
    <dgm:pt modelId="{DFD4CDDB-BC61-4374-9BA0-CE08FFD5C5D8}" type="pres">
      <dgm:prSet presAssocID="{E2571F74-334E-4FDE-BD29-DEDD7BD7DA37}" presName="parentText" presStyleLbl="node1" presStyleIdx="5" presStyleCnt="10">
        <dgm:presLayoutVars>
          <dgm:chMax val="1"/>
          <dgm:bulletEnabled val="1"/>
        </dgm:presLayoutVars>
      </dgm:prSet>
      <dgm:spPr/>
      <dgm:t>
        <a:bodyPr/>
        <a:lstStyle/>
        <a:p>
          <a:endParaRPr lang="en-US"/>
        </a:p>
      </dgm:t>
    </dgm:pt>
    <dgm:pt modelId="{8B0512E5-8FC3-4BB0-AACE-D23479C571A9}" type="pres">
      <dgm:prSet presAssocID="{9DF911CC-EAEC-492B-A68D-1B61A31A3B3E}" presName="sp" presStyleCnt="0"/>
      <dgm:spPr/>
    </dgm:pt>
    <dgm:pt modelId="{DADCC800-25F3-40A4-9414-DD40FB745DAE}" type="pres">
      <dgm:prSet presAssocID="{D32E101C-0874-4F8B-AEB2-EAAE17618263}" presName="linNode" presStyleCnt="0"/>
      <dgm:spPr/>
    </dgm:pt>
    <dgm:pt modelId="{51CCE753-3437-4674-A276-5CADA7A1E191}" type="pres">
      <dgm:prSet presAssocID="{D32E101C-0874-4F8B-AEB2-EAAE17618263}" presName="parentText" presStyleLbl="node1" presStyleIdx="6" presStyleCnt="10">
        <dgm:presLayoutVars>
          <dgm:chMax val="1"/>
          <dgm:bulletEnabled val="1"/>
        </dgm:presLayoutVars>
      </dgm:prSet>
      <dgm:spPr/>
      <dgm:t>
        <a:bodyPr/>
        <a:lstStyle/>
        <a:p>
          <a:endParaRPr lang="en-US"/>
        </a:p>
      </dgm:t>
    </dgm:pt>
    <dgm:pt modelId="{6E6091AF-05B6-42B0-9980-5372CDFD42D8}" type="pres">
      <dgm:prSet presAssocID="{49351266-6D6D-4336-A1A3-BC38D8739EA3}" presName="sp" presStyleCnt="0"/>
      <dgm:spPr/>
    </dgm:pt>
    <dgm:pt modelId="{C5C68923-DE52-4AB0-863F-8CC73674DB16}" type="pres">
      <dgm:prSet presAssocID="{75BF4D25-4A72-48D6-9F27-C8304DC1E532}" presName="linNode" presStyleCnt="0"/>
      <dgm:spPr/>
    </dgm:pt>
    <dgm:pt modelId="{59452EB7-962C-403B-9B89-D3A4FC02416D}" type="pres">
      <dgm:prSet presAssocID="{75BF4D25-4A72-48D6-9F27-C8304DC1E532}" presName="parentText" presStyleLbl="node1" presStyleIdx="7" presStyleCnt="10">
        <dgm:presLayoutVars>
          <dgm:chMax val="1"/>
          <dgm:bulletEnabled val="1"/>
        </dgm:presLayoutVars>
      </dgm:prSet>
      <dgm:spPr/>
      <dgm:t>
        <a:bodyPr/>
        <a:lstStyle/>
        <a:p>
          <a:endParaRPr lang="en-US"/>
        </a:p>
      </dgm:t>
    </dgm:pt>
    <dgm:pt modelId="{0240EEF3-32FE-4A00-A38A-50B8CF7B000E}" type="pres">
      <dgm:prSet presAssocID="{472FCC37-3D7D-4089-A105-719D21133844}" presName="sp" presStyleCnt="0"/>
      <dgm:spPr/>
    </dgm:pt>
    <dgm:pt modelId="{1DE7350F-71CD-4EBB-9E5F-8FCAB8F5F56F}" type="pres">
      <dgm:prSet presAssocID="{F71876F8-4BA6-4DC8-BE54-B57C844890A9}" presName="linNode" presStyleCnt="0"/>
      <dgm:spPr/>
    </dgm:pt>
    <dgm:pt modelId="{826ED662-1FEE-421E-B49D-5D7A750EF11F}" type="pres">
      <dgm:prSet presAssocID="{F71876F8-4BA6-4DC8-BE54-B57C844890A9}" presName="parentText" presStyleLbl="node1" presStyleIdx="8" presStyleCnt="10">
        <dgm:presLayoutVars>
          <dgm:chMax val="1"/>
          <dgm:bulletEnabled val="1"/>
        </dgm:presLayoutVars>
      </dgm:prSet>
      <dgm:spPr/>
      <dgm:t>
        <a:bodyPr/>
        <a:lstStyle/>
        <a:p>
          <a:endParaRPr lang="en-US"/>
        </a:p>
      </dgm:t>
    </dgm:pt>
    <dgm:pt modelId="{7BC4DD94-88DD-4C7F-85B1-09B387687035}" type="pres">
      <dgm:prSet presAssocID="{03C89284-34EC-4056-B8A1-346BDC317A0D}" presName="sp" presStyleCnt="0"/>
      <dgm:spPr/>
    </dgm:pt>
    <dgm:pt modelId="{1417A132-4D56-4E80-9EC9-CFFF32A2F968}" type="pres">
      <dgm:prSet presAssocID="{371D9942-3593-4D19-8BCB-FE72F542BCD3}" presName="linNode" presStyleCnt="0"/>
      <dgm:spPr/>
    </dgm:pt>
    <dgm:pt modelId="{CF1A8DFF-493E-4693-A7F0-7F33560EC2BD}" type="pres">
      <dgm:prSet presAssocID="{371D9942-3593-4D19-8BCB-FE72F542BCD3}" presName="parentText" presStyleLbl="node1" presStyleIdx="9" presStyleCnt="10">
        <dgm:presLayoutVars>
          <dgm:chMax val="1"/>
          <dgm:bulletEnabled val="1"/>
        </dgm:presLayoutVars>
      </dgm:prSet>
      <dgm:spPr/>
      <dgm:t>
        <a:bodyPr/>
        <a:lstStyle/>
        <a:p>
          <a:endParaRPr lang="en-US"/>
        </a:p>
      </dgm:t>
    </dgm:pt>
  </dgm:ptLst>
  <dgm:cxnLst>
    <dgm:cxn modelId="{8A68F875-EC08-4E49-B4C4-129C2EA0F1A3}" type="presOf" srcId="{75BF4D25-4A72-48D6-9F27-C8304DC1E532}" destId="{59452EB7-962C-403B-9B89-D3A4FC02416D}" srcOrd="0" destOrd="0" presId="urn:microsoft.com/office/officeart/2005/8/layout/vList5"/>
    <dgm:cxn modelId="{6D199550-2E18-4B8A-9318-5A847AB680A9}" srcId="{6C8671BF-D226-40CC-89C5-839BA9F3EFA8}" destId="{D32E101C-0874-4F8B-AEB2-EAAE17618263}" srcOrd="6" destOrd="0" parTransId="{4526ED80-3635-482B-A2FE-7BAFD99837F1}" sibTransId="{49351266-6D6D-4336-A1A3-BC38D8739EA3}"/>
    <dgm:cxn modelId="{08943784-C2B5-40B5-9FBC-F611658AB294}" type="presOf" srcId="{B72B55CA-D505-4EEA-B7A2-E5612ABE3DD0}" destId="{782F6C66-4DFB-4C26-A108-DA3D04F085CF}" srcOrd="0" destOrd="0" presId="urn:microsoft.com/office/officeart/2005/8/layout/vList5"/>
    <dgm:cxn modelId="{41A03D80-F647-473F-9711-1AC03FA5AC16}" type="presOf" srcId="{371D9942-3593-4D19-8BCB-FE72F542BCD3}" destId="{CF1A8DFF-493E-4693-A7F0-7F33560EC2BD}" srcOrd="0" destOrd="0" presId="urn:microsoft.com/office/officeart/2005/8/layout/vList5"/>
    <dgm:cxn modelId="{A82DB119-D64A-4BCD-8D8C-376B227384EB}" type="presOf" srcId="{D7E10460-117B-4BF5-B399-81788D97C44E}" destId="{718FE2DB-9ABD-41D3-A5CB-A12FBF88B7A5}" srcOrd="0" destOrd="0" presId="urn:microsoft.com/office/officeart/2005/8/layout/vList5"/>
    <dgm:cxn modelId="{5701A65A-D50B-4F8F-8990-3C0DC1A6C5B5}" srcId="{6C8671BF-D226-40CC-89C5-839BA9F3EFA8}" destId="{3CF7550F-11F7-4422-A235-82122604F0AA}" srcOrd="4" destOrd="0" parTransId="{67C88873-E070-4309-AED8-E90F8B9E6083}" sibTransId="{70F91DEB-CF4D-478B-8DA1-3C40C978A547}"/>
    <dgm:cxn modelId="{E416D89A-5C45-4D59-ABB9-C1A4DCD113C1}" srcId="{6C8671BF-D226-40CC-89C5-839BA9F3EFA8}" destId="{371D9942-3593-4D19-8BCB-FE72F542BCD3}" srcOrd="9" destOrd="0" parTransId="{D71F3A99-F7CE-450D-944E-53BFFF407FDD}" sibTransId="{203B4A20-8A83-4F98-8740-5BE5CB13E12C}"/>
    <dgm:cxn modelId="{08142ADA-B30D-4006-BB44-29F3FC82C571}" srcId="{6C8671BF-D226-40CC-89C5-839BA9F3EFA8}" destId="{E2571F74-334E-4FDE-BD29-DEDD7BD7DA37}" srcOrd="5" destOrd="0" parTransId="{9E04BBF1-C3BC-410E-8C25-B7A72F0AD56F}" sibTransId="{9DF911CC-EAEC-492B-A68D-1B61A31A3B3E}"/>
    <dgm:cxn modelId="{EE0C783F-5842-4D6B-8C30-0CB90F0F5FFE}" type="presOf" srcId="{BFF019CC-91FB-41D1-866F-314254B74251}" destId="{9A7B4DC9-48CE-4C27-AC0C-4E1D876EB6BC}" srcOrd="0" destOrd="0" presId="urn:microsoft.com/office/officeart/2005/8/layout/vList5"/>
    <dgm:cxn modelId="{44DCCAB2-2BAE-4CC3-B0BB-EDAD184A0CF2}" type="presOf" srcId="{F71876F8-4BA6-4DC8-BE54-B57C844890A9}" destId="{826ED662-1FEE-421E-B49D-5D7A750EF11F}" srcOrd="0" destOrd="0" presId="urn:microsoft.com/office/officeart/2005/8/layout/vList5"/>
    <dgm:cxn modelId="{DC1F7452-A7AB-41A8-A3FD-E4FEF6BCD429}" type="presOf" srcId="{BC9D0A84-87AB-4D76-8E21-A64FAC1A11D1}" destId="{F7B07DE6-70DC-45EC-9C0D-C6401D62CE5D}" srcOrd="0" destOrd="0" presId="urn:microsoft.com/office/officeart/2005/8/layout/vList5"/>
    <dgm:cxn modelId="{65F31FD5-19BC-44BD-86FC-F0C37C3A2545}" srcId="{6C8671BF-D226-40CC-89C5-839BA9F3EFA8}" destId="{BFF019CC-91FB-41D1-866F-314254B74251}" srcOrd="2" destOrd="0" parTransId="{D7D07505-5EB9-41B4-8FBE-9FC947732A43}" sibTransId="{1BBFE075-8755-40AE-9253-89C0A56EFCC7}"/>
    <dgm:cxn modelId="{7CDA0CEB-0774-484F-BAB1-C8D6BF6842D2}" srcId="{6C8671BF-D226-40CC-89C5-839BA9F3EFA8}" destId="{F71876F8-4BA6-4DC8-BE54-B57C844890A9}" srcOrd="8" destOrd="0" parTransId="{AA38811C-486F-4FB4-AC2F-10C7528FE717}" sibTransId="{03C89284-34EC-4056-B8A1-346BDC317A0D}"/>
    <dgm:cxn modelId="{C7B3BBD4-02BB-4B8B-A43C-888F09CE6A72}" srcId="{6C8671BF-D226-40CC-89C5-839BA9F3EFA8}" destId="{B72B55CA-D505-4EEA-B7A2-E5612ABE3DD0}" srcOrd="1" destOrd="0" parTransId="{7969C654-A330-4CBC-A722-F45FB2354856}" sibTransId="{0B24F22B-9C6C-435A-855B-5249E301E868}"/>
    <dgm:cxn modelId="{63AA9FCB-6B7D-435D-9AFA-D7B936A9F5BC}" srcId="{6C8671BF-D226-40CC-89C5-839BA9F3EFA8}" destId="{BC9D0A84-87AB-4D76-8E21-A64FAC1A11D1}" srcOrd="3" destOrd="0" parTransId="{B56B89DF-BBBA-4BB5-8B38-F5269E26AF74}" sibTransId="{E2F7777D-3C91-41C5-99B3-E4A963216655}"/>
    <dgm:cxn modelId="{92B12CF5-356F-4CC3-8911-75692D1CD80D}" srcId="{6C8671BF-D226-40CC-89C5-839BA9F3EFA8}" destId="{D7E10460-117B-4BF5-B399-81788D97C44E}" srcOrd="0" destOrd="0" parTransId="{30D175C4-DA8C-422F-B400-488E650A57CE}" sibTransId="{CD35F2E2-5995-47EE-8585-0C0F161E84E6}"/>
    <dgm:cxn modelId="{1AD75B6C-D5B1-4756-B98C-2EE71475DE63}" srcId="{6C8671BF-D226-40CC-89C5-839BA9F3EFA8}" destId="{75BF4D25-4A72-48D6-9F27-C8304DC1E532}" srcOrd="7" destOrd="0" parTransId="{F3C6223B-C521-42E9-9EDC-F0F5ADEDC830}" sibTransId="{472FCC37-3D7D-4089-A105-719D21133844}"/>
    <dgm:cxn modelId="{F83BE6DB-75EC-415A-8674-C2532B52E072}" type="presOf" srcId="{3CF7550F-11F7-4422-A235-82122604F0AA}" destId="{46796C2C-0AA8-446A-A6F4-35E67A03A041}" srcOrd="0" destOrd="0" presId="urn:microsoft.com/office/officeart/2005/8/layout/vList5"/>
    <dgm:cxn modelId="{7F80EEEC-7FE7-4E7C-BE8A-65FCB0D1F41C}" type="presOf" srcId="{D32E101C-0874-4F8B-AEB2-EAAE17618263}" destId="{51CCE753-3437-4674-A276-5CADA7A1E191}" srcOrd="0" destOrd="0" presId="urn:microsoft.com/office/officeart/2005/8/layout/vList5"/>
    <dgm:cxn modelId="{295DD092-BF51-4FAB-927D-9E4946460720}" type="presOf" srcId="{E2571F74-334E-4FDE-BD29-DEDD7BD7DA37}" destId="{DFD4CDDB-BC61-4374-9BA0-CE08FFD5C5D8}" srcOrd="0" destOrd="0" presId="urn:microsoft.com/office/officeart/2005/8/layout/vList5"/>
    <dgm:cxn modelId="{4FA0A03F-92DA-472F-943B-F3EF532B9141}" type="presOf" srcId="{6C8671BF-D226-40CC-89C5-839BA9F3EFA8}" destId="{9F3B1973-0D52-47AD-9656-26AFB7CF7883}" srcOrd="0" destOrd="0" presId="urn:microsoft.com/office/officeart/2005/8/layout/vList5"/>
    <dgm:cxn modelId="{BB79EBBB-A4F5-40D0-8557-DE1CFA9FDCEC}" type="presParOf" srcId="{9F3B1973-0D52-47AD-9656-26AFB7CF7883}" destId="{CBCC3C74-CB3B-4CE8-9F82-27129B906F2B}" srcOrd="0" destOrd="0" presId="urn:microsoft.com/office/officeart/2005/8/layout/vList5"/>
    <dgm:cxn modelId="{E27F42F6-3A93-47DA-A63C-B90AB101CBDD}" type="presParOf" srcId="{CBCC3C74-CB3B-4CE8-9F82-27129B906F2B}" destId="{718FE2DB-9ABD-41D3-A5CB-A12FBF88B7A5}" srcOrd="0" destOrd="0" presId="urn:microsoft.com/office/officeart/2005/8/layout/vList5"/>
    <dgm:cxn modelId="{33079949-CC0A-48EE-8AA5-C9FE58E8C11D}" type="presParOf" srcId="{9F3B1973-0D52-47AD-9656-26AFB7CF7883}" destId="{AED575A3-B460-4118-B50D-98E7250671A0}" srcOrd="1" destOrd="0" presId="urn:microsoft.com/office/officeart/2005/8/layout/vList5"/>
    <dgm:cxn modelId="{D727759F-221E-48B7-AC9B-B4EEF0A1C1E3}" type="presParOf" srcId="{9F3B1973-0D52-47AD-9656-26AFB7CF7883}" destId="{E2281512-B12D-441F-AFBB-067A8F604BC6}" srcOrd="2" destOrd="0" presId="urn:microsoft.com/office/officeart/2005/8/layout/vList5"/>
    <dgm:cxn modelId="{F74A32D3-1EE1-4608-B1BD-E7D490742C20}" type="presParOf" srcId="{E2281512-B12D-441F-AFBB-067A8F604BC6}" destId="{782F6C66-4DFB-4C26-A108-DA3D04F085CF}" srcOrd="0" destOrd="0" presId="urn:microsoft.com/office/officeart/2005/8/layout/vList5"/>
    <dgm:cxn modelId="{5285DBC4-467D-461A-B685-97C7569C4C9C}" type="presParOf" srcId="{9F3B1973-0D52-47AD-9656-26AFB7CF7883}" destId="{F9F5DC44-F325-41B9-8F98-4C8990817B9D}" srcOrd="3" destOrd="0" presId="urn:microsoft.com/office/officeart/2005/8/layout/vList5"/>
    <dgm:cxn modelId="{EDCABB34-1864-4243-BF44-5AB65A319ED9}" type="presParOf" srcId="{9F3B1973-0D52-47AD-9656-26AFB7CF7883}" destId="{7D7CC41A-F2B6-4B6F-9DB7-6D482ECB7BF1}" srcOrd="4" destOrd="0" presId="urn:microsoft.com/office/officeart/2005/8/layout/vList5"/>
    <dgm:cxn modelId="{8984DEA8-DAAA-4AA0-9932-7DB86DD5EC3D}" type="presParOf" srcId="{7D7CC41A-F2B6-4B6F-9DB7-6D482ECB7BF1}" destId="{9A7B4DC9-48CE-4C27-AC0C-4E1D876EB6BC}" srcOrd="0" destOrd="0" presId="urn:microsoft.com/office/officeart/2005/8/layout/vList5"/>
    <dgm:cxn modelId="{C7F63EDD-8639-4434-9452-E7C3A61D6A0B}" type="presParOf" srcId="{9F3B1973-0D52-47AD-9656-26AFB7CF7883}" destId="{13243C04-FDC7-4389-8018-AD278E6DC92E}" srcOrd="5" destOrd="0" presId="urn:microsoft.com/office/officeart/2005/8/layout/vList5"/>
    <dgm:cxn modelId="{6F70FA5A-42D5-403A-9E6F-C9CE96506826}" type="presParOf" srcId="{9F3B1973-0D52-47AD-9656-26AFB7CF7883}" destId="{957B53AB-E07E-4821-B32C-0003D5BC265F}" srcOrd="6" destOrd="0" presId="urn:microsoft.com/office/officeart/2005/8/layout/vList5"/>
    <dgm:cxn modelId="{146B2B7C-0241-4E90-A8C2-69ABA85F4BA3}" type="presParOf" srcId="{957B53AB-E07E-4821-B32C-0003D5BC265F}" destId="{F7B07DE6-70DC-45EC-9C0D-C6401D62CE5D}" srcOrd="0" destOrd="0" presId="urn:microsoft.com/office/officeart/2005/8/layout/vList5"/>
    <dgm:cxn modelId="{4F460444-ED5F-4E0B-8E67-51A531204B9C}" type="presParOf" srcId="{9F3B1973-0D52-47AD-9656-26AFB7CF7883}" destId="{5640EC69-FA21-41B9-8247-EDA3F66B3001}" srcOrd="7" destOrd="0" presId="urn:microsoft.com/office/officeart/2005/8/layout/vList5"/>
    <dgm:cxn modelId="{5030D5D4-1587-487B-8312-FAB26D796227}" type="presParOf" srcId="{9F3B1973-0D52-47AD-9656-26AFB7CF7883}" destId="{374B116B-5035-4AAE-866A-2CCD32562A59}" srcOrd="8" destOrd="0" presId="urn:microsoft.com/office/officeart/2005/8/layout/vList5"/>
    <dgm:cxn modelId="{B7FEC762-092F-4824-B6A9-01C320E81F47}" type="presParOf" srcId="{374B116B-5035-4AAE-866A-2CCD32562A59}" destId="{46796C2C-0AA8-446A-A6F4-35E67A03A041}" srcOrd="0" destOrd="0" presId="urn:microsoft.com/office/officeart/2005/8/layout/vList5"/>
    <dgm:cxn modelId="{2D7C8192-7AEB-4F94-9D08-FA338098B7FB}" type="presParOf" srcId="{9F3B1973-0D52-47AD-9656-26AFB7CF7883}" destId="{45A77DC7-BDCB-426C-8646-C322CD512ED9}" srcOrd="9" destOrd="0" presId="urn:microsoft.com/office/officeart/2005/8/layout/vList5"/>
    <dgm:cxn modelId="{7B9CCC82-04C2-4936-8828-0CF1B6343DA4}" type="presParOf" srcId="{9F3B1973-0D52-47AD-9656-26AFB7CF7883}" destId="{25934D06-A827-4952-A1D5-E4BF0D1C07B3}" srcOrd="10" destOrd="0" presId="urn:microsoft.com/office/officeart/2005/8/layout/vList5"/>
    <dgm:cxn modelId="{F48B6E07-ABBE-47BC-8D58-FF82C9981F9E}" type="presParOf" srcId="{25934D06-A827-4952-A1D5-E4BF0D1C07B3}" destId="{DFD4CDDB-BC61-4374-9BA0-CE08FFD5C5D8}" srcOrd="0" destOrd="0" presId="urn:microsoft.com/office/officeart/2005/8/layout/vList5"/>
    <dgm:cxn modelId="{233C9280-1813-488D-BE88-D8B8370A2D86}" type="presParOf" srcId="{9F3B1973-0D52-47AD-9656-26AFB7CF7883}" destId="{8B0512E5-8FC3-4BB0-AACE-D23479C571A9}" srcOrd="11" destOrd="0" presId="urn:microsoft.com/office/officeart/2005/8/layout/vList5"/>
    <dgm:cxn modelId="{241341ED-0587-4245-B08E-47322BBA1D79}" type="presParOf" srcId="{9F3B1973-0D52-47AD-9656-26AFB7CF7883}" destId="{DADCC800-25F3-40A4-9414-DD40FB745DAE}" srcOrd="12" destOrd="0" presId="urn:microsoft.com/office/officeart/2005/8/layout/vList5"/>
    <dgm:cxn modelId="{C1F2F03A-845D-4BF2-9795-D12235091119}" type="presParOf" srcId="{DADCC800-25F3-40A4-9414-DD40FB745DAE}" destId="{51CCE753-3437-4674-A276-5CADA7A1E191}" srcOrd="0" destOrd="0" presId="urn:microsoft.com/office/officeart/2005/8/layout/vList5"/>
    <dgm:cxn modelId="{D94A37A0-75D4-4E49-8BD1-924242228395}" type="presParOf" srcId="{9F3B1973-0D52-47AD-9656-26AFB7CF7883}" destId="{6E6091AF-05B6-42B0-9980-5372CDFD42D8}" srcOrd="13" destOrd="0" presId="urn:microsoft.com/office/officeart/2005/8/layout/vList5"/>
    <dgm:cxn modelId="{B399614A-1E2D-469E-8482-804DC3348C24}" type="presParOf" srcId="{9F3B1973-0D52-47AD-9656-26AFB7CF7883}" destId="{C5C68923-DE52-4AB0-863F-8CC73674DB16}" srcOrd="14" destOrd="0" presId="urn:microsoft.com/office/officeart/2005/8/layout/vList5"/>
    <dgm:cxn modelId="{D714DB61-1DC8-42A5-B8E9-CB30C0AD76DA}" type="presParOf" srcId="{C5C68923-DE52-4AB0-863F-8CC73674DB16}" destId="{59452EB7-962C-403B-9B89-D3A4FC02416D}" srcOrd="0" destOrd="0" presId="urn:microsoft.com/office/officeart/2005/8/layout/vList5"/>
    <dgm:cxn modelId="{12D773B6-0E3C-42B7-9E35-CB35FDB924C4}" type="presParOf" srcId="{9F3B1973-0D52-47AD-9656-26AFB7CF7883}" destId="{0240EEF3-32FE-4A00-A38A-50B8CF7B000E}" srcOrd="15" destOrd="0" presId="urn:microsoft.com/office/officeart/2005/8/layout/vList5"/>
    <dgm:cxn modelId="{3D651345-9044-4969-A0CA-B222D33EFF23}" type="presParOf" srcId="{9F3B1973-0D52-47AD-9656-26AFB7CF7883}" destId="{1DE7350F-71CD-4EBB-9E5F-8FCAB8F5F56F}" srcOrd="16" destOrd="0" presId="urn:microsoft.com/office/officeart/2005/8/layout/vList5"/>
    <dgm:cxn modelId="{86B7D188-EDD9-4C54-90A1-4251854345B2}" type="presParOf" srcId="{1DE7350F-71CD-4EBB-9E5F-8FCAB8F5F56F}" destId="{826ED662-1FEE-421E-B49D-5D7A750EF11F}" srcOrd="0" destOrd="0" presId="urn:microsoft.com/office/officeart/2005/8/layout/vList5"/>
    <dgm:cxn modelId="{00EB4AA2-42E6-4542-AE17-8DFF6B3DF501}" type="presParOf" srcId="{9F3B1973-0D52-47AD-9656-26AFB7CF7883}" destId="{7BC4DD94-88DD-4C7F-85B1-09B387687035}" srcOrd="17" destOrd="0" presId="urn:microsoft.com/office/officeart/2005/8/layout/vList5"/>
    <dgm:cxn modelId="{DD1410AB-8843-4C13-B636-D847D6B7C04E}" type="presParOf" srcId="{9F3B1973-0D52-47AD-9656-26AFB7CF7883}" destId="{1417A132-4D56-4E80-9EC9-CFFF32A2F968}" srcOrd="18" destOrd="0" presId="urn:microsoft.com/office/officeart/2005/8/layout/vList5"/>
    <dgm:cxn modelId="{AC372A60-217E-4B0A-877A-2330A2CCB973}" type="presParOf" srcId="{1417A132-4D56-4E80-9EC9-CFFF32A2F968}" destId="{CF1A8DFF-493E-4693-A7F0-7F33560EC2BD}" srcOrd="0" destOrd="0" presId="urn:microsoft.com/office/officeart/2005/8/layout/vList5"/>
  </dgm:cxnLst>
  <dgm:bg/>
  <dgm:whole/>
  <dgm:extLst>
    <a:ext uri="http://schemas.microsoft.com/office/drawing/2008/diagram">
      <dsp:dataModelExt xmlns:dsp="http://schemas.microsoft.com/office/drawing/2008/diagram" xmlns="" relId="rId11"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A9E551E1-9FED-4482-A47E-EBA7A2EEF077}"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en-US"/>
        </a:p>
      </dgm:t>
    </dgm:pt>
    <dgm:pt modelId="{D48BCCB4-FE37-41C6-88F5-0D22C14BB598}">
      <dgm:prSet/>
      <dgm:spPr/>
      <dgm:t>
        <a:bodyPr/>
        <a:lstStyle/>
        <a:p>
          <a:pPr rtl="0"/>
          <a:r>
            <a:rPr lang="en-US" dirty="0" smtClean="0"/>
            <a:t>Why Align Yourself       </a:t>
          </a:r>
          <a:endParaRPr lang="en-US" dirty="0"/>
        </a:p>
      </dgm:t>
    </dgm:pt>
    <dgm:pt modelId="{93325D00-E93B-4E55-BAA4-976FBC185CE0}" type="parTrans" cxnId="{68BE30D1-EE44-4707-9F3E-B8A5BB353427}">
      <dgm:prSet/>
      <dgm:spPr/>
      <dgm:t>
        <a:bodyPr/>
        <a:lstStyle/>
        <a:p>
          <a:endParaRPr lang="en-US"/>
        </a:p>
      </dgm:t>
    </dgm:pt>
    <dgm:pt modelId="{BA03C606-1A15-4EAA-85CA-917B7F6DCA58}" type="sibTrans" cxnId="{68BE30D1-EE44-4707-9F3E-B8A5BB353427}">
      <dgm:prSet/>
      <dgm:spPr/>
      <dgm:t>
        <a:bodyPr/>
        <a:lstStyle/>
        <a:p>
          <a:endParaRPr lang="en-US"/>
        </a:p>
      </dgm:t>
    </dgm:pt>
    <dgm:pt modelId="{095C94C9-D9D9-4320-8364-37872A9C863D}" type="pres">
      <dgm:prSet presAssocID="{A9E551E1-9FED-4482-A47E-EBA7A2EEF077}" presName="linear" presStyleCnt="0">
        <dgm:presLayoutVars>
          <dgm:animLvl val="lvl"/>
          <dgm:resizeHandles val="exact"/>
        </dgm:presLayoutVars>
      </dgm:prSet>
      <dgm:spPr/>
      <dgm:t>
        <a:bodyPr/>
        <a:lstStyle/>
        <a:p>
          <a:endParaRPr lang="en-US"/>
        </a:p>
      </dgm:t>
    </dgm:pt>
    <dgm:pt modelId="{C753F0A4-5D4B-4FCE-B5DA-BFAF06F49166}" type="pres">
      <dgm:prSet presAssocID="{D48BCCB4-FE37-41C6-88F5-0D22C14BB598}" presName="parentText" presStyleLbl="node1" presStyleIdx="0" presStyleCnt="1">
        <dgm:presLayoutVars>
          <dgm:chMax val="0"/>
          <dgm:bulletEnabled val="1"/>
        </dgm:presLayoutVars>
      </dgm:prSet>
      <dgm:spPr/>
      <dgm:t>
        <a:bodyPr/>
        <a:lstStyle/>
        <a:p>
          <a:endParaRPr lang="en-US"/>
        </a:p>
      </dgm:t>
    </dgm:pt>
  </dgm:ptLst>
  <dgm:cxnLst>
    <dgm:cxn modelId="{68BE30D1-EE44-4707-9F3E-B8A5BB353427}" srcId="{A9E551E1-9FED-4482-A47E-EBA7A2EEF077}" destId="{D48BCCB4-FE37-41C6-88F5-0D22C14BB598}" srcOrd="0" destOrd="0" parTransId="{93325D00-E93B-4E55-BAA4-976FBC185CE0}" sibTransId="{BA03C606-1A15-4EAA-85CA-917B7F6DCA58}"/>
    <dgm:cxn modelId="{3B139FC3-7C45-4D42-9171-EF6167EA7C9A}" type="presOf" srcId="{D48BCCB4-FE37-41C6-88F5-0D22C14BB598}" destId="{C753F0A4-5D4B-4FCE-B5DA-BFAF06F49166}" srcOrd="0" destOrd="0" presId="urn:microsoft.com/office/officeart/2005/8/layout/vList2"/>
    <dgm:cxn modelId="{DEBC2BBA-43B6-4949-B03F-EC0D3FCA1ECB}" type="presOf" srcId="{A9E551E1-9FED-4482-A47E-EBA7A2EEF077}" destId="{095C94C9-D9D9-4320-8364-37872A9C863D}" srcOrd="0" destOrd="0" presId="urn:microsoft.com/office/officeart/2005/8/layout/vList2"/>
    <dgm:cxn modelId="{70383B0C-9CEB-43C9-B01E-7E1F37D7884A}" type="presParOf" srcId="{095C94C9-D9D9-4320-8364-37872A9C863D}" destId="{C753F0A4-5D4B-4FCE-B5DA-BFAF06F49166}" srcOrd="0" destOrd="0" presId="urn:microsoft.com/office/officeart/2005/8/layout/vList2"/>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33E1F7ED-B83F-41AB-9C36-8E831E9D8553}" type="doc">
      <dgm:prSet loTypeId="urn:microsoft.com/office/officeart/2005/8/layout/lProcess3" loCatId="process" qsTypeId="urn:microsoft.com/office/officeart/2005/8/quickstyle/simple1" qsCatId="simple" csTypeId="urn:microsoft.com/office/officeart/2005/8/colors/accent1_2" csCatId="accent1"/>
      <dgm:spPr/>
      <dgm:t>
        <a:bodyPr/>
        <a:lstStyle/>
        <a:p>
          <a:endParaRPr lang="en-US"/>
        </a:p>
      </dgm:t>
    </dgm:pt>
    <dgm:pt modelId="{D3D466FE-CE64-45DE-AC75-7B080310DBC5}">
      <dgm:prSet/>
      <dgm:spPr/>
      <dgm:t>
        <a:bodyPr/>
        <a:lstStyle/>
        <a:p>
          <a:pPr rtl="0"/>
          <a:r>
            <a:rPr lang="en-US" dirty="0" smtClean="0"/>
            <a:t>Helps you talk to other teachers about standards</a:t>
          </a:r>
          <a:endParaRPr lang="en-US" dirty="0"/>
        </a:p>
      </dgm:t>
    </dgm:pt>
    <dgm:pt modelId="{195F37FB-3D5E-43EC-9BD1-97F031FC3F97}" type="parTrans" cxnId="{3D2318EC-44B3-41BF-BDD7-3B818CFE0307}">
      <dgm:prSet/>
      <dgm:spPr/>
      <dgm:t>
        <a:bodyPr/>
        <a:lstStyle/>
        <a:p>
          <a:endParaRPr lang="en-US"/>
        </a:p>
      </dgm:t>
    </dgm:pt>
    <dgm:pt modelId="{CE7CF0DD-0A07-42ED-B95A-8EDD4B8F97B0}" type="sibTrans" cxnId="{3D2318EC-44B3-41BF-BDD7-3B818CFE0307}">
      <dgm:prSet/>
      <dgm:spPr/>
      <dgm:t>
        <a:bodyPr/>
        <a:lstStyle/>
        <a:p>
          <a:endParaRPr lang="en-US"/>
        </a:p>
      </dgm:t>
    </dgm:pt>
    <dgm:pt modelId="{7CDDB9BE-B204-4506-BB2C-3C9F0738DCEB}">
      <dgm:prSet/>
      <dgm:spPr/>
      <dgm:t>
        <a:bodyPr/>
        <a:lstStyle/>
        <a:p>
          <a:pPr rtl="0"/>
          <a:r>
            <a:rPr lang="en-US" dirty="0" smtClean="0"/>
            <a:t>Supports your function as a professional</a:t>
          </a:r>
          <a:endParaRPr lang="en-US" dirty="0"/>
        </a:p>
      </dgm:t>
    </dgm:pt>
    <dgm:pt modelId="{DFDC6DBC-4379-4DF7-B135-7527AD17B866}" type="parTrans" cxnId="{F04F9F2A-E981-4178-81BB-6C822B3F1A29}">
      <dgm:prSet/>
      <dgm:spPr/>
      <dgm:t>
        <a:bodyPr/>
        <a:lstStyle/>
        <a:p>
          <a:endParaRPr lang="en-US"/>
        </a:p>
      </dgm:t>
    </dgm:pt>
    <dgm:pt modelId="{6F83B55A-48D2-4151-8074-E7AD526790DB}" type="sibTrans" cxnId="{F04F9F2A-E981-4178-81BB-6C822B3F1A29}">
      <dgm:prSet/>
      <dgm:spPr/>
      <dgm:t>
        <a:bodyPr/>
        <a:lstStyle/>
        <a:p>
          <a:endParaRPr lang="en-US"/>
        </a:p>
      </dgm:t>
    </dgm:pt>
    <dgm:pt modelId="{D3639F6B-87D0-45FA-8ED4-91ECCF9C436F}">
      <dgm:prSet/>
      <dgm:spPr/>
      <dgm:t>
        <a:bodyPr/>
        <a:lstStyle/>
        <a:p>
          <a:pPr rtl="0"/>
          <a:r>
            <a:rPr lang="en-US" dirty="0" smtClean="0"/>
            <a:t>Makes it easy to prove to administrators why they need a TRAINED certified librarian </a:t>
          </a:r>
          <a:endParaRPr lang="en-US" dirty="0"/>
        </a:p>
      </dgm:t>
    </dgm:pt>
    <dgm:pt modelId="{B0AB833A-6AD0-4010-8CE2-EF6AE6953263}" type="parTrans" cxnId="{20FA5A69-AB08-4100-B067-F8825D381A44}">
      <dgm:prSet/>
      <dgm:spPr/>
      <dgm:t>
        <a:bodyPr/>
        <a:lstStyle/>
        <a:p>
          <a:endParaRPr lang="en-US"/>
        </a:p>
      </dgm:t>
    </dgm:pt>
    <dgm:pt modelId="{9B056341-D4BE-4FCD-8766-E272DF27C145}" type="sibTrans" cxnId="{20FA5A69-AB08-4100-B067-F8825D381A44}">
      <dgm:prSet/>
      <dgm:spPr/>
      <dgm:t>
        <a:bodyPr/>
        <a:lstStyle/>
        <a:p>
          <a:endParaRPr lang="en-US"/>
        </a:p>
      </dgm:t>
    </dgm:pt>
    <dgm:pt modelId="{7D6450EE-0E6B-4B0B-9B69-5C1A7546A987}" type="pres">
      <dgm:prSet presAssocID="{33E1F7ED-B83F-41AB-9C36-8E831E9D8553}" presName="Name0" presStyleCnt="0">
        <dgm:presLayoutVars>
          <dgm:chPref val="3"/>
          <dgm:dir/>
          <dgm:animLvl val="lvl"/>
          <dgm:resizeHandles/>
        </dgm:presLayoutVars>
      </dgm:prSet>
      <dgm:spPr/>
      <dgm:t>
        <a:bodyPr/>
        <a:lstStyle/>
        <a:p>
          <a:endParaRPr lang="en-US"/>
        </a:p>
      </dgm:t>
    </dgm:pt>
    <dgm:pt modelId="{D6C8B0B7-404E-4C22-BC2A-5F01D00D580D}" type="pres">
      <dgm:prSet presAssocID="{D3D466FE-CE64-45DE-AC75-7B080310DBC5}" presName="horFlow" presStyleCnt="0"/>
      <dgm:spPr/>
    </dgm:pt>
    <dgm:pt modelId="{6236A6B4-7DD7-4BB7-BBE9-73AC97DBF2D9}" type="pres">
      <dgm:prSet presAssocID="{D3D466FE-CE64-45DE-AC75-7B080310DBC5}" presName="bigChev" presStyleLbl="node1" presStyleIdx="0" presStyleCnt="3"/>
      <dgm:spPr/>
      <dgm:t>
        <a:bodyPr/>
        <a:lstStyle/>
        <a:p>
          <a:endParaRPr lang="en-US"/>
        </a:p>
      </dgm:t>
    </dgm:pt>
    <dgm:pt modelId="{821B0575-FA2E-4699-A3CE-832D13062785}" type="pres">
      <dgm:prSet presAssocID="{D3D466FE-CE64-45DE-AC75-7B080310DBC5}" presName="vSp" presStyleCnt="0"/>
      <dgm:spPr/>
    </dgm:pt>
    <dgm:pt modelId="{D2E09D2E-CFA0-4FE6-99CB-C86625C08364}" type="pres">
      <dgm:prSet presAssocID="{7CDDB9BE-B204-4506-BB2C-3C9F0738DCEB}" presName="horFlow" presStyleCnt="0"/>
      <dgm:spPr/>
    </dgm:pt>
    <dgm:pt modelId="{11B3F193-E5DF-4EC2-8537-9333B0239B8F}" type="pres">
      <dgm:prSet presAssocID="{7CDDB9BE-B204-4506-BB2C-3C9F0738DCEB}" presName="bigChev" presStyleLbl="node1" presStyleIdx="1" presStyleCnt="3"/>
      <dgm:spPr/>
      <dgm:t>
        <a:bodyPr/>
        <a:lstStyle/>
        <a:p>
          <a:endParaRPr lang="en-US"/>
        </a:p>
      </dgm:t>
    </dgm:pt>
    <dgm:pt modelId="{78478823-F356-4844-A673-67CAAE6C77C7}" type="pres">
      <dgm:prSet presAssocID="{7CDDB9BE-B204-4506-BB2C-3C9F0738DCEB}" presName="vSp" presStyleCnt="0"/>
      <dgm:spPr/>
    </dgm:pt>
    <dgm:pt modelId="{48DDAF38-E5AC-476A-8F01-7295574BB61F}" type="pres">
      <dgm:prSet presAssocID="{D3639F6B-87D0-45FA-8ED4-91ECCF9C436F}" presName="horFlow" presStyleCnt="0"/>
      <dgm:spPr/>
    </dgm:pt>
    <dgm:pt modelId="{9FC87251-F861-43E4-9D72-80373D291587}" type="pres">
      <dgm:prSet presAssocID="{D3639F6B-87D0-45FA-8ED4-91ECCF9C436F}" presName="bigChev" presStyleLbl="node1" presStyleIdx="2" presStyleCnt="3"/>
      <dgm:spPr/>
      <dgm:t>
        <a:bodyPr/>
        <a:lstStyle/>
        <a:p>
          <a:endParaRPr lang="en-US"/>
        </a:p>
      </dgm:t>
    </dgm:pt>
  </dgm:ptLst>
  <dgm:cxnLst>
    <dgm:cxn modelId="{F04F9F2A-E981-4178-81BB-6C822B3F1A29}" srcId="{33E1F7ED-B83F-41AB-9C36-8E831E9D8553}" destId="{7CDDB9BE-B204-4506-BB2C-3C9F0738DCEB}" srcOrd="1" destOrd="0" parTransId="{DFDC6DBC-4379-4DF7-B135-7527AD17B866}" sibTransId="{6F83B55A-48D2-4151-8074-E7AD526790DB}"/>
    <dgm:cxn modelId="{F04CBB3E-C1AF-4827-BB49-1E01CC681551}" type="presOf" srcId="{D3639F6B-87D0-45FA-8ED4-91ECCF9C436F}" destId="{9FC87251-F861-43E4-9D72-80373D291587}" srcOrd="0" destOrd="0" presId="urn:microsoft.com/office/officeart/2005/8/layout/lProcess3"/>
    <dgm:cxn modelId="{009564BE-C433-4007-9330-7CF410C97D0B}" type="presOf" srcId="{D3D466FE-CE64-45DE-AC75-7B080310DBC5}" destId="{6236A6B4-7DD7-4BB7-BBE9-73AC97DBF2D9}" srcOrd="0" destOrd="0" presId="urn:microsoft.com/office/officeart/2005/8/layout/lProcess3"/>
    <dgm:cxn modelId="{3D2318EC-44B3-41BF-BDD7-3B818CFE0307}" srcId="{33E1F7ED-B83F-41AB-9C36-8E831E9D8553}" destId="{D3D466FE-CE64-45DE-AC75-7B080310DBC5}" srcOrd="0" destOrd="0" parTransId="{195F37FB-3D5E-43EC-9BD1-97F031FC3F97}" sibTransId="{CE7CF0DD-0A07-42ED-B95A-8EDD4B8F97B0}"/>
    <dgm:cxn modelId="{20FA5A69-AB08-4100-B067-F8825D381A44}" srcId="{33E1F7ED-B83F-41AB-9C36-8E831E9D8553}" destId="{D3639F6B-87D0-45FA-8ED4-91ECCF9C436F}" srcOrd="2" destOrd="0" parTransId="{B0AB833A-6AD0-4010-8CE2-EF6AE6953263}" sibTransId="{9B056341-D4BE-4FCD-8766-E272DF27C145}"/>
    <dgm:cxn modelId="{36CBB566-08F1-474B-97BA-3F1B4FA3B3D7}" type="presOf" srcId="{7CDDB9BE-B204-4506-BB2C-3C9F0738DCEB}" destId="{11B3F193-E5DF-4EC2-8537-9333B0239B8F}" srcOrd="0" destOrd="0" presId="urn:microsoft.com/office/officeart/2005/8/layout/lProcess3"/>
    <dgm:cxn modelId="{A17DC89F-5F4D-47AC-A49F-2DA59A744E8C}" type="presOf" srcId="{33E1F7ED-B83F-41AB-9C36-8E831E9D8553}" destId="{7D6450EE-0E6B-4B0B-9B69-5C1A7546A987}" srcOrd="0" destOrd="0" presId="urn:microsoft.com/office/officeart/2005/8/layout/lProcess3"/>
    <dgm:cxn modelId="{75F0CDB5-7C9F-406B-853A-483EA4A8F070}" type="presParOf" srcId="{7D6450EE-0E6B-4B0B-9B69-5C1A7546A987}" destId="{D6C8B0B7-404E-4C22-BC2A-5F01D00D580D}" srcOrd="0" destOrd="0" presId="urn:microsoft.com/office/officeart/2005/8/layout/lProcess3"/>
    <dgm:cxn modelId="{99727D95-A992-4E91-B8C9-ABF50954CD41}" type="presParOf" srcId="{D6C8B0B7-404E-4C22-BC2A-5F01D00D580D}" destId="{6236A6B4-7DD7-4BB7-BBE9-73AC97DBF2D9}" srcOrd="0" destOrd="0" presId="urn:microsoft.com/office/officeart/2005/8/layout/lProcess3"/>
    <dgm:cxn modelId="{6477E8C0-7167-40D2-B3CA-CA58636553C5}" type="presParOf" srcId="{7D6450EE-0E6B-4B0B-9B69-5C1A7546A987}" destId="{821B0575-FA2E-4699-A3CE-832D13062785}" srcOrd="1" destOrd="0" presId="urn:microsoft.com/office/officeart/2005/8/layout/lProcess3"/>
    <dgm:cxn modelId="{440C690B-40C5-4899-8F30-39ABA6EC0F3A}" type="presParOf" srcId="{7D6450EE-0E6B-4B0B-9B69-5C1A7546A987}" destId="{D2E09D2E-CFA0-4FE6-99CB-C86625C08364}" srcOrd="2" destOrd="0" presId="urn:microsoft.com/office/officeart/2005/8/layout/lProcess3"/>
    <dgm:cxn modelId="{D07A20D7-BA94-42DF-AF6E-BE625EB7545C}" type="presParOf" srcId="{D2E09D2E-CFA0-4FE6-99CB-C86625C08364}" destId="{11B3F193-E5DF-4EC2-8537-9333B0239B8F}" srcOrd="0" destOrd="0" presId="urn:microsoft.com/office/officeart/2005/8/layout/lProcess3"/>
    <dgm:cxn modelId="{D58DCE28-2353-4A16-97D2-54056A47E71C}" type="presParOf" srcId="{7D6450EE-0E6B-4B0B-9B69-5C1A7546A987}" destId="{78478823-F356-4844-A673-67CAAE6C77C7}" srcOrd="3" destOrd="0" presId="urn:microsoft.com/office/officeart/2005/8/layout/lProcess3"/>
    <dgm:cxn modelId="{85768160-D75C-4255-9F80-D285D6556450}" type="presParOf" srcId="{7D6450EE-0E6B-4B0B-9B69-5C1A7546A987}" destId="{48DDAF38-E5AC-476A-8F01-7295574BB61F}" srcOrd="4" destOrd="0" presId="urn:microsoft.com/office/officeart/2005/8/layout/lProcess3"/>
    <dgm:cxn modelId="{5BE53F07-A9F0-4E8E-A0BD-BE57927BF87E}" type="presParOf" srcId="{48DDAF38-E5AC-476A-8F01-7295574BB61F}" destId="{9FC87251-F861-43E4-9D72-80373D291587}" srcOrd="0" destOrd="0" presId="urn:microsoft.com/office/officeart/2005/8/layout/lProcess3"/>
  </dgm:cxnLst>
  <dgm:bg/>
  <dgm:whole/>
  <dgm:extLst>
    <a:ext uri="http://schemas.microsoft.com/office/drawing/2008/diagram">
      <dsp:dataModelExt xmlns:dsp="http://schemas.microsoft.com/office/drawing/2008/diagram" xmlns="" relId="rId11" minVer="http://schemas.openxmlformats.org/drawingml/2006/diagram"/>
    </a:ext>
  </dgm:extLst>
</dgm:dataModel>
</file>

<file path=ppt/diagrams/data9.xml><?xml version="1.0" encoding="utf-8"?>
<dgm:dataModel xmlns:dgm="http://schemas.openxmlformats.org/drawingml/2006/diagram" xmlns:a="http://schemas.openxmlformats.org/drawingml/2006/main">
  <dgm:ptLst>
    <dgm:pt modelId="{E0D508FC-1061-479D-8DCF-1D5F247D5F9A}"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en-US"/>
        </a:p>
      </dgm:t>
    </dgm:pt>
    <dgm:pt modelId="{00F24E61-6522-4163-B235-8121EAAE723F}">
      <dgm:prSet/>
      <dgm:spPr/>
      <dgm:t>
        <a:bodyPr/>
        <a:lstStyle/>
        <a:p>
          <a:pPr rtl="0"/>
          <a:r>
            <a:rPr lang="en-US" dirty="0" smtClean="0"/>
            <a:t>I had a teacher ask me why I had to use Curriculum Mapping</a:t>
          </a:r>
          <a:endParaRPr lang="en-US" dirty="0"/>
        </a:p>
      </dgm:t>
    </dgm:pt>
    <dgm:pt modelId="{64828DF8-03A2-43E1-A4B7-B1FABCFD6D25}" type="parTrans" cxnId="{0FF08E6D-D876-4D77-B073-C10F027ADA49}">
      <dgm:prSet/>
      <dgm:spPr/>
      <dgm:t>
        <a:bodyPr/>
        <a:lstStyle/>
        <a:p>
          <a:endParaRPr lang="en-US"/>
        </a:p>
      </dgm:t>
    </dgm:pt>
    <dgm:pt modelId="{83B615DA-6858-4D46-8114-87E04E14C7F2}" type="sibTrans" cxnId="{0FF08E6D-D876-4D77-B073-C10F027ADA49}">
      <dgm:prSet/>
      <dgm:spPr/>
      <dgm:t>
        <a:bodyPr/>
        <a:lstStyle/>
        <a:p>
          <a:endParaRPr lang="en-US"/>
        </a:p>
      </dgm:t>
    </dgm:pt>
    <dgm:pt modelId="{6C8BA58F-6F1E-44B1-AB99-66E6F454D6A8}">
      <dgm:prSet/>
      <dgm:spPr/>
      <dgm:t>
        <a:bodyPr/>
        <a:lstStyle/>
        <a:p>
          <a:pPr rtl="0"/>
          <a:r>
            <a:rPr lang="en-US" dirty="0" smtClean="0"/>
            <a:t>Some people think all we do is check books with an ink stamp. (automated) </a:t>
          </a:r>
          <a:endParaRPr lang="en-US" dirty="0"/>
        </a:p>
      </dgm:t>
    </dgm:pt>
    <dgm:pt modelId="{FBD85BE0-3903-4C7A-81A6-A0244013137E}" type="parTrans" cxnId="{113F72B7-812D-477B-9D76-3AE2D69F4090}">
      <dgm:prSet/>
      <dgm:spPr/>
      <dgm:t>
        <a:bodyPr/>
        <a:lstStyle/>
        <a:p>
          <a:endParaRPr lang="en-US"/>
        </a:p>
      </dgm:t>
    </dgm:pt>
    <dgm:pt modelId="{E3706AFA-5F94-4FD2-97D8-27E520F5020E}" type="sibTrans" cxnId="{113F72B7-812D-477B-9D76-3AE2D69F4090}">
      <dgm:prSet/>
      <dgm:spPr/>
      <dgm:t>
        <a:bodyPr/>
        <a:lstStyle/>
        <a:p>
          <a:endParaRPr lang="en-US"/>
        </a:p>
      </dgm:t>
    </dgm:pt>
    <dgm:pt modelId="{C52EEAAF-7779-460C-A1FA-09BA063A64FA}">
      <dgm:prSet/>
      <dgm:spPr/>
      <dgm:t>
        <a:bodyPr/>
        <a:lstStyle/>
        <a:p>
          <a:pPr rtl="0"/>
          <a:r>
            <a:rPr lang="en-US" dirty="0" smtClean="0"/>
            <a:t>Last year I had to research why Lovington had to have a certified librarian.  </a:t>
          </a:r>
          <a:r>
            <a:rPr lang="en-US" smtClean="0"/>
            <a:t>School </a:t>
          </a:r>
          <a:r>
            <a:rPr lang="en-US" dirty="0" smtClean="0"/>
            <a:t>Code </a:t>
          </a:r>
          <a:r>
            <a:rPr lang="en-US" smtClean="0"/>
            <a:t> (</a:t>
          </a:r>
          <a:r>
            <a:rPr lang="en-US" dirty="0" smtClean="0"/>
            <a:t>I-SAIL was literally my life </a:t>
          </a:r>
          <a:r>
            <a:rPr lang="en-US" dirty="0" err="1" smtClean="0"/>
            <a:t>perserver</a:t>
          </a:r>
          <a:r>
            <a:rPr lang="en-US" dirty="0" smtClean="0"/>
            <a:t>)</a:t>
          </a:r>
          <a:endParaRPr lang="en-US" dirty="0"/>
        </a:p>
      </dgm:t>
    </dgm:pt>
    <dgm:pt modelId="{1EAA937B-7FE1-43DE-AFA1-6ABCA625AF56}" type="parTrans" cxnId="{07E63169-BC30-47B6-A104-88BFA44130B8}">
      <dgm:prSet/>
      <dgm:spPr/>
      <dgm:t>
        <a:bodyPr/>
        <a:lstStyle/>
        <a:p>
          <a:endParaRPr lang="en-US"/>
        </a:p>
      </dgm:t>
    </dgm:pt>
    <dgm:pt modelId="{A4595072-FE8B-44C6-9788-ABE2DAC083D3}" type="sibTrans" cxnId="{07E63169-BC30-47B6-A104-88BFA44130B8}">
      <dgm:prSet/>
      <dgm:spPr/>
      <dgm:t>
        <a:bodyPr/>
        <a:lstStyle/>
        <a:p>
          <a:endParaRPr lang="en-US"/>
        </a:p>
      </dgm:t>
    </dgm:pt>
    <dgm:pt modelId="{4C72EAD4-6F7F-46A1-86F7-390FE5E24C11}" type="pres">
      <dgm:prSet presAssocID="{E0D508FC-1061-479D-8DCF-1D5F247D5F9A}" presName="diagram" presStyleCnt="0">
        <dgm:presLayoutVars>
          <dgm:dir/>
          <dgm:resizeHandles val="exact"/>
        </dgm:presLayoutVars>
      </dgm:prSet>
      <dgm:spPr/>
      <dgm:t>
        <a:bodyPr/>
        <a:lstStyle/>
        <a:p>
          <a:endParaRPr lang="en-US"/>
        </a:p>
      </dgm:t>
    </dgm:pt>
    <dgm:pt modelId="{E85DD9E2-1415-4DC9-B987-A61A1BA9DB96}" type="pres">
      <dgm:prSet presAssocID="{00F24E61-6522-4163-B235-8121EAAE723F}" presName="node" presStyleLbl="node1" presStyleIdx="0" presStyleCnt="3">
        <dgm:presLayoutVars>
          <dgm:bulletEnabled val="1"/>
        </dgm:presLayoutVars>
      </dgm:prSet>
      <dgm:spPr/>
      <dgm:t>
        <a:bodyPr/>
        <a:lstStyle/>
        <a:p>
          <a:endParaRPr lang="en-US"/>
        </a:p>
      </dgm:t>
    </dgm:pt>
    <dgm:pt modelId="{9C692B3C-D66F-4F7A-9D5D-1C07FF125A1E}" type="pres">
      <dgm:prSet presAssocID="{83B615DA-6858-4D46-8114-87E04E14C7F2}" presName="sibTrans" presStyleCnt="0"/>
      <dgm:spPr/>
    </dgm:pt>
    <dgm:pt modelId="{6A7AB25F-03E1-49B9-8418-C02D23126D10}" type="pres">
      <dgm:prSet presAssocID="{6C8BA58F-6F1E-44B1-AB99-66E6F454D6A8}" presName="node" presStyleLbl="node1" presStyleIdx="1" presStyleCnt="3">
        <dgm:presLayoutVars>
          <dgm:bulletEnabled val="1"/>
        </dgm:presLayoutVars>
      </dgm:prSet>
      <dgm:spPr/>
      <dgm:t>
        <a:bodyPr/>
        <a:lstStyle/>
        <a:p>
          <a:endParaRPr lang="en-US"/>
        </a:p>
      </dgm:t>
    </dgm:pt>
    <dgm:pt modelId="{79060C80-D832-4EB1-94C7-254BDF2C1D65}" type="pres">
      <dgm:prSet presAssocID="{E3706AFA-5F94-4FD2-97D8-27E520F5020E}" presName="sibTrans" presStyleCnt="0"/>
      <dgm:spPr/>
    </dgm:pt>
    <dgm:pt modelId="{25E2287E-AE19-4148-9203-042890851DCF}" type="pres">
      <dgm:prSet presAssocID="{C52EEAAF-7779-460C-A1FA-09BA063A64FA}" presName="node" presStyleLbl="node1" presStyleIdx="2" presStyleCnt="3">
        <dgm:presLayoutVars>
          <dgm:bulletEnabled val="1"/>
        </dgm:presLayoutVars>
      </dgm:prSet>
      <dgm:spPr/>
      <dgm:t>
        <a:bodyPr/>
        <a:lstStyle/>
        <a:p>
          <a:endParaRPr lang="en-US"/>
        </a:p>
      </dgm:t>
    </dgm:pt>
  </dgm:ptLst>
  <dgm:cxnLst>
    <dgm:cxn modelId="{70C73278-F018-497A-AE92-5D25A917FBA7}" type="presOf" srcId="{6C8BA58F-6F1E-44B1-AB99-66E6F454D6A8}" destId="{6A7AB25F-03E1-49B9-8418-C02D23126D10}" srcOrd="0" destOrd="0" presId="urn:microsoft.com/office/officeart/2005/8/layout/default"/>
    <dgm:cxn modelId="{07E63169-BC30-47B6-A104-88BFA44130B8}" srcId="{E0D508FC-1061-479D-8DCF-1D5F247D5F9A}" destId="{C52EEAAF-7779-460C-A1FA-09BA063A64FA}" srcOrd="2" destOrd="0" parTransId="{1EAA937B-7FE1-43DE-AFA1-6ABCA625AF56}" sibTransId="{A4595072-FE8B-44C6-9788-ABE2DAC083D3}"/>
    <dgm:cxn modelId="{113F72B7-812D-477B-9D76-3AE2D69F4090}" srcId="{E0D508FC-1061-479D-8DCF-1D5F247D5F9A}" destId="{6C8BA58F-6F1E-44B1-AB99-66E6F454D6A8}" srcOrd="1" destOrd="0" parTransId="{FBD85BE0-3903-4C7A-81A6-A0244013137E}" sibTransId="{E3706AFA-5F94-4FD2-97D8-27E520F5020E}"/>
    <dgm:cxn modelId="{F1F4E4D8-5B2E-47EF-A2F9-685DC997454B}" type="presOf" srcId="{00F24E61-6522-4163-B235-8121EAAE723F}" destId="{E85DD9E2-1415-4DC9-B987-A61A1BA9DB96}" srcOrd="0" destOrd="0" presId="urn:microsoft.com/office/officeart/2005/8/layout/default"/>
    <dgm:cxn modelId="{459B98BD-CCD2-4E15-9FC1-D0A876542E10}" type="presOf" srcId="{C52EEAAF-7779-460C-A1FA-09BA063A64FA}" destId="{25E2287E-AE19-4148-9203-042890851DCF}" srcOrd="0" destOrd="0" presId="urn:microsoft.com/office/officeart/2005/8/layout/default"/>
    <dgm:cxn modelId="{0FF08E6D-D876-4D77-B073-C10F027ADA49}" srcId="{E0D508FC-1061-479D-8DCF-1D5F247D5F9A}" destId="{00F24E61-6522-4163-B235-8121EAAE723F}" srcOrd="0" destOrd="0" parTransId="{64828DF8-03A2-43E1-A4B7-B1FABCFD6D25}" sibTransId="{83B615DA-6858-4D46-8114-87E04E14C7F2}"/>
    <dgm:cxn modelId="{2EFF78C2-43FE-461C-8C94-924375D1C3A9}" type="presOf" srcId="{E0D508FC-1061-479D-8DCF-1D5F247D5F9A}" destId="{4C72EAD4-6F7F-46A1-86F7-390FE5E24C11}" srcOrd="0" destOrd="0" presId="urn:microsoft.com/office/officeart/2005/8/layout/default"/>
    <dgm:cxn modelId="{1D543B87-E756-4EB9-B1E3-E48B4FD734C2}" type="presParOf" srcId="{4C72EAD4-6F7F-46A1-86F7-390FE5E24C11}" destId="{E85DD9E2-1415-4DC9-B987-A61A1BA9DB96}" srcOrd="0" destOrd="0" presId="urn:microsoft.com/office/officeart/2005/8/layout/default"/>
    <dgm:cxn modelId="{8A49AA88-CBF5-4A86-99A0-2DEBF80B1AF3}" type="presParOf" srcId="{4C72EAD4-6F7F-46A1-86F7-390FE5E24C11}" destId="{9C692B3C-D66F-4F7A-9D5D-1C07FF125A1E}" srcOrd="1" destOrd="0" presId="urn:microsoft.com/office/officeart/2005/8/layout/default"/>
    <dgm:cxn modelId="{DBA8C56F-DFED-4442-AEAE-9167B5095660}" type="presParOf" srcId="{4C72EAD4-6F7F-46A1-86F7-390FE5E24C11}" destId="{6A7AB25F-03E1-49B9-8418-C02D23126D10}" srcOrd="2" destOrd="0" presId="urn:microsoft.com/office/officeart/2005/8/layout/default"/>
    <dgm:cxn modelId="{447CB432-A9D4-499A-ADC4-DDD581346D37}" type="presParOf" srcId="{4C72EAD4-6F7F-46A1-86F7-390FE5E24C11}" destId="{79060C80-D832-4EB1-94C7-254BDF2C1D65}" srcOrd="3" destOrd="0" presId="urn:microsoft.com/office/officeart/2005/8/layout/default"/>
    <dgm:cxn modelId="{EC70D460-BE8D-4CD3-886A-DF7B62FF6A80}" type="presParOf" srcId="{4C72EAD4-6F7F-46A1-86F7-390FE5E24C11}" destId="{25E2287E-AE19-4148-9203-042890851DCF}" srcOrd="4" destOrd="0" presId="urn:microsoft.com/office/officeart/2005/8/layout/default"/>
  </dgm:cxnLst>
  <dgm:bg/>
  <dgm:whole/>
  <dgm:extLst>
    <a:ext uri="http://schemas.microsoft.com/office/drawing/2008/diagram">
      <dsp:dataModelExt xmlns:dsp="http://schemas.microsoft.com/office/drawing/2008/diagram" xmlns="" relId="rId16" minVer="http://schemas.openxmlformats.org/drawingml/2006/diagram"/>
    </a:ext>
  </dgm:extLst>
</dgm:dataModel>
</file>

<file path=ppt/diagrams/drawing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17A1F19F-5A50-413D-8E4A-3369FABB8FFA}">
      <dsp:nvSpPr>
        <dsp:cNvPr id="0" name=""/>
        <dsp:cNvSpPr/>
      </dsp:nvSpPr>
      <dsp:spPr>
        <a:xfrm>
          <a:off x="0" y="1008140"/>
          <a:ext cx="8915400" cy="554400"/>
        </a:xfrm>
        <a:prstGeom prst="rect">
          <a:avLst/>
        </a:prstGeom>
        <a:solidFill>
          <a:schemeClr val="lt1">
            <a:alpha val="90000"/>
            <a:hueOff val="0"/>
            <a:satOff val="0"/>
            <a:lumOff val="0"/>
            <a:alphaOff val="0"/>
          </a:schemeClr>
        </a:solidFill>
        <a:ln w="9525" cap="flat" cmpd="sng" algn="ctr">
          <a:solidFill>
            <a:schemeClr val="accent1">
              <a:shade val="50000"/>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sp>
    <dsp:sp modelId="{596941C4-8DAA-400A-83BA-C87DCB3271DF}">
      <dsp:nvSpPr>
        <dsp:cNvPr id="0" name=""/>
        <dsp:cNvSpPr/>
      </dsp:nvSpPr>
      <dsp:spPr>
        <a:xfrm>
          <a:off x="445770" y="683419"/>
          <a:ext cx="6240780" cy="649440"/>
        </a:xfrm>
        <a:prstGeom prst="roundRect">
          <a:avLst/>
        </a:prstGeom>
        <a:gradFill rotWithShape="0">
          <a:gsLst>
            <a:gs pos="0">
              <a:schemeClr val="accent1">
                <a:shade val="50000"/>
                <a:hueOff val="0"/>
                <a:satOff val="0"/>
                <a:lumOff val="0"/>
                <a:alphaOff val="0"/>
                <a:shade val="51000"/>
                <a:satMod val="130000"/>
              </a:schemeClr>
            </a:gs>
            <a:gs pos="80000">
              <a:schemeClr val="accent1">
                <a:shade val="50000"/>
                <a:hueOff val="0"/>
                <a:satOff val="0"/>
                <a:lumOff val="0"/>
                <a:alphaOff val="0"/>
                <a:shade val="93000"/>
                <a:satMod val="130000"/>
              </a:schemeClr>
            </a:gs>
            <a:gs pos="100000">
              <a:schemeClr val="accent1">
                <a:shade val="5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235887" tIns="0" rIns="235887" bIns="0" numCol="1" spcCol="1270" anchor="ctr" anchorCtr="0">
          <a:noAutofit/>
        </a:bodyPr>
        <a:lstStyle/>
        <a:p>
          <a:pPr lvl="0" algn="l" defTabSz="977900">
            <a:lnSpc>
              <a:spcPct val="90000"/>
            </a:lnSpc>
            <a:spcBef>
              <a:spcPct val="0"/>
            </a:spcBef>
            <a:spcAft>
              <a:spcPct val="35000"/>
            </a:spcAft>
          </a:pPr>
          <a:r>
            <a:rPr lang="en-US" sz="2200" kern="1200" dirty="0" smtClean="0"/>
            <a:t>I-SAIL AWAY</a:t>
          </a:r>
          <a:endParaRPr lang="en-US" sz="2200" kern="1200" dirty="0"/>
        </a:p>
      </dsp:txBody>
      <dsp:txXfrm>
        <a:off x="445770" y="683419"/>
        <a:ext cx="6240780" cy="649440"/>
      </dsp:txXfrm>
    </dsp:sp>
    <dsp:sp modelId="{607345BD-3717-470B-B940-B2A5C002A4E1}">
      <dsp:nvSpPr>
        <dsp:cNvPr id="0" name=""/>
        <dsp:cNvSpPr/>
      </dsp:nvSpPr>
      <dsp:spPr>
        <a:xfrm>
          <a:off x="0" y="2006060"/>
          <a:ext cx="8915400" cy="554400"/>
        </a:xfrm>
        <a:prstGeom prst="rect">
          <a:avLst/>
        </a:prstGeom>
        <a:solidFill>
          <a:schemeClr val="lt1">
            <a:alpha val="90000"/>
            <a:hueOff val="0"/>
            <a:satOff val="0"/>
            <a:lumOff val="0"/>
            <a:alphaOff val="0"/>
          </a:schemeClr>
        </a:solidFill>
        <a:ln w="9525" cap="flat" cmpd="sng" algn="ctr">
          <a:solidFill>
            <a:schemeClr val="accent1">
              <a:shade val="50000"/>
              <a:hueOff val="240958"/>
              <a:satOff val="-5040"/>
              <a:lumOff val="28042"/>
              <a:alphaOff val="0"/>
            </a:schemeClr>
          </a:solidFill>
          <a:prstDash val="solid"/>
        </a:ln>
        <a:effectLst/>
      </dsp:spPr>
      <dsp:style>
        <a:lnRef idx="1">
          <a:scrgbClr r="0" g="0" b="0"/>
        </a:lnRef>
        <a:fillRef idx="1">
          <a:scrgbClr r="0" g="0" b="0"/>
        </a:fillRef>
        <a:effectRef idx="0">
          <a:scrgbClr r="0" g="0" b="0"/>
        </a:effectRef>
        <a:fontRef idx="minor"/>
      </dsp:style>
    </dsp:sp>
    <dsp:sp modelId="{2DCBDDE7-BF95-4FEC-8D23-6F79B3C04C23}">
      <dsp:nvSpPr>
        <dsp:cNvPr id="0" name=""/>
        <dsp:cNvSpPr/>
      </dsp:nvSpPr>
      <dsp:spPr>
        <a:xfrm>
          <a:off x="445770" y="1681340"/>
          <a:ext cx="6240780" cy="649440"/>
        </a:xfrm>
        <a:prstGeom prst="roundRect">
          <a:avLst/>
        </a:prstGeom>
        <a:gradFill rotWithShape="0">
          <a:gsLst>
            <a:gs pos="0">
              <a:schemeClr val="accent1">
                <a:shade val="50000"/>
                <a:hueOff val="240958"/>
                <a:satOff val="-5040"/>
                <a:lumOff val="28042"/>
                <a:alphaOff val="0"/>
                <a:shade val="51000"/>
                <a:satMod val="130000"/>
              </a:schemeClr>
            </a:gs>
            <a:gs pos="80000">
              <a:schemeClr val="accent1">
                <a:shade val="50000"/>
                <a:hueOff val="240958"/>
                <a:satOff val="-5040"/>
                <a:lumOff val="28042"/>
                <a:alphaOff val="0"/>
                <a:shade val="93000"/>
                <a:satMod val="130000"/>
              </a:schemeClr>
            </a:gs>
            <a:gs pos="100000">
              <a:schemeClr val="accent1">
                <a:shade val="50000"/>
                <a:hueOff val="240958"/>
                <a:satOff val="-5040"/>
                <a:lumOff val="28042"/>
                <a:alphaOff val="0"/>
                <a:shade val="94000"/>
                <a:satMod val="135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235887" tIns="0" rIns="235887" bIns="0" numCol="1" spcCol="1270" anchor="ctr" anchorCtr="0">
          <a:noAutofit/>
        </a:bodyPr>
        <a:lstStyle/>
        <a:p>
          <a:pPr lvl="0" algn="l" defTabSz="977900">
            <a:lnSpc>
              <a:spcPct val="90000"/>
            </a:lnSpc>
            <a:spcBef>
              <a:spcPct val="0"/>
            </a:spcBef>
            <a:spcAft>
              <a:spcPct val="35000"/>
            </a:spcAft>
          </a:pPr>
          <a:r>
            <a:rPr lang="en-US" sz="2200" kern="1200" dirty="0" smtClean="0"/>
            <a:t>Illinois Standards Aligned Instructions for Libraries</a:t>
          </a:r>
          <a:endParaRPr lang="en-US" sz="2200" kern="1200" dirty="0"/>
        </a:p>
      </dsp:txBody>
      <dsp:txXfrm>
        <a:off x="445770" y="1681340"/>
        <a:ext cx="6240780" cy="649440"/>
      </dsp:txXfrm>
    </dsp:sp>
    <dsp:sp modelId="{471CF7F4-C3A5-43EC-BA6C-F8ED20309393}">
      <dsp:nvSpPr>
        <dsp:cNvPr id="0" name=""/>
        <dsp:cNvSpPr/>
      </dsp:nvSpPr>
      <dsp:spPr>
        <a:xfrm>
          <a:off x="0" y="3003980"/>
          <a:ext cx="8915400" cy="554400"/>
        </a:xfrm>
        <a:prstGeom prst="rect">
          <a:avLst/>
        </a:prstGeom>
        <a:solidFill>
          <a:schemeClr val="lt1">
            <a:alpha val="90000"/>
            <a:hueOff val="0"/>
            <a:satOff val="0"/>
            <a:lumOff val="0"/>
            <a:alphaOff val="0"/>
          </a:schemeClr>
        </a:solidFill>
        <a:ln w="9525" cap="flat" cmpd="sng" algn="ctr">
          <a:solidFill>
            <a:schemeClr val="accent1">
              <a:shade val="50000"/>
              <a:hueOff val="240958"/>
              <a:satOff val="-5040"/>
              <a:lumOff val="28042"/>
              <a:alphaOff val="0"/>
            </a:schemeClr>
          </a:solidFill>
          <a:prstDash val="solid"/>
        </a:ln>
        <a:effectLst/>
      </dsp:spPr>
      <dsp:style>
        <a:lnRef idx="1">
          <a:scrgbClr r="0" g="0" b="0"/>
        </a:lnRef>
        <a:fillRef idx="1">
          <a:scrgbClr r="0" g="0" b="0"/>
        </a:fillRef>
        <a:effectRef idx="0">
          <a:scrgbClr r="0" g="0" b="0"/>
        </a:effectRef>
        <a:fontRef idx="minor"/>
      </dsp:style>
    </dsp:sp>
    <dsp:sp modelId="{C0EF9F73-2D7B-40BF-B762-187C4EB8D711}">
      <dsp:nvSpPr>
        <dsp:cNvPr id="0" name=""/>
        <dsp:cNvSpPr/>
      </dsp:nvSpPr>
      <dsp:spPr>
        <a:xfrm>
          <a:off x="445770" y="2679701"/>
          <a:ext cx="6240780" cy="649440"/>
        </a:xfrm>
        <a:prstGeom prst="roundRect">
          <a:avLst/>
        </a:prstGeom>
        <a:gradFill rotWithShape="0">
          <a:gsLst>
            <a:gs pos="0">
              <a:schemeClr val="accent1">
                <a:shade val="50000"/>
                <a:hueOff val="240958"/>
                <a:satOff val="-5040"/>
                <a:lumOff val="28042"/>
                <a:alphaOff val="0"/>
                <a:shade val="51000"/>
                <a:satMod val="130000"/>
              </a:schemeClr>
            </a:gs>
            <a:gs pos="80000">
              <a:schemeClr val="accent1">
                <a:shade val="50000"/>
                <a:hueOff val="240958"/>
                <a:satOff val="-5040"/>
                <a:lumOff val="28042"/>
                <a:alphaOff val="0"/>
                <a:shade val="93000"/>
                <a:satMod val="130000"/>
              </a:schemeClr>
            </a:gs>
            <a:gs pos="100000">
              <a:schemeClr val="accent1">
                <a:shade val="50000"/>
                <a:hueOff val="240958"/>
                <a:satOff val="-5040"/>
                <a:lumOff val="28042"/>
                <a:alphaOff val="0"/>
                <a:shade val="94000"/>
                <a:satMod val="135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235887" tIns="0" rIns="235887" bIns="0" numCol="1" spcCol="1270" anchor="ctr" anchorCtr="0">
          <a:noAutofit/>
        </a:bodyPr>
        <a:lstStyle/>
        <a:p>
          <a:pPr lvl="0" algn="l" defTabSz="977900">
            <a:lnSpc>
              <a:spcPct val="90000"/>
            </a:lnSpc>
            <a:spcBef>
              <a:spcPct val="0"/>
            </a:spcBef>
            <a:spcAft>
              <a:spcPct val="35000"/>
            </a:spcAft>
          </a:pPr>
          <a:r>
            <a:rPr lang="en-US" sz="2200" kern="1200" dirty="0" smtClean="0"/>
            <a:t>Answer to:  Why Align Yourself</a:t>
          </a:r>
          <a:endParaRPr lang="en-US" sz="2200" kern="1200" dirty="0"/>
        </a:p>
      </dsp:txBody>
      <dsp:txXfrm>
        <a:off x="445770" y="2679701"/>
        <a:ext cx="6240780" cy="649440"/>
      </dsp:txXfrm>
    </dsp:sp>
  </dsp:spTree>
</dsp:drawing>
</file>

<file path=ppt/diagrams/drawing10.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EEFF455B-058B-42AB-87BD-03DA2AED0AA9}">
      <dsp:nvSpPr>
        <dsp:cNvPr id="0" name=""/>
        <dsp:cNvSpPr/>
      </dsp:nvSpPr>
      <dsp:spPr>
        <a:xfrm>
          <a:off x="304795" y="5"/>
          <a:ext cx="3096815" cy="1238726"/>
        </a:xfrm>
        <a:prstGeom prst="chevron">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6670" tIns="13335" rIns="0" bIns="13335" numCol="1" spcCol="1270" anchor="ctr" anchorCtr="0">
          <a:noAutofit/>
        </a:bodyPr>
        <a:lstStyle/>
        <a:p>
          <a:pPr lvl="0" algn="ctr" defTabSz="933450">
            <a:lnSpc>
              <a:spcPct val="90000"/>
            </a:lnSpc>
            <a:spcBef>
              <a:spcPct val="0"/>
            </a:spcBef>
            <a:spcAft>
              <a:spcPct val="35000"/>
            </a:spcAft>
          </a:pPr>
          <a:r>
            <a:rPr lang="en-US" sz="2100" kern="1200" dirty="0" smtClean="0"/>
            <a:t>Gives you backing for collaborating</a:t>
          </a:r>
          <a:endParaRPr lang="en-US" sz="2100" kern="1200" dirty="0"/>
        </a:p>
      </dsp:txBody>
      <dsp:txXfrm>
        <a:off x="304795" y="5"/>
        <a:ext cx="3096815" cy="1238726"/>
      </dsp:txXfrm>
    </dsp:sp>
    <dsp:sp modelId="{DD34DFE1-FCBD-4897-A7CC-3BF8B5EF65D6}">
      <dsp:nvSpPr>
        <dsp:cNvPr id="0" name=""/>
        <dsp:cNvSpPr/>
      </dsp:nvSpPr>
      <dsp:spPr>
        <a:xfrm>
          <a:off x="280392" y="1412636"/>
          <a:ext cx="3096815" cy="1238726"/>
        </a:xfrm>
        <a:prstGeom prst="chevron">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6670" tIns="13335" rIns="0" bIns="13335" numCol="1" spcCol="1270" anchor="ctr" anchorCtr="0">
          <a:noAutofit/>
        </a:bodyPr>
        <a:lstStyle/>
        <a:p>
          <a:pPr lvl="0" algn="ctr" defTabSz="933450">
            <a:lnSpc>
              <a:spcPct val="90000"/>
            </a:lnSpc>
            <a:spcBef>
              <a:spcPct val="0"/>
            </a:spcBef>
            <a:spcAft>
              <a:spcPct val="35000"/>
            </a:spcAft>
          </a:pPr>
          <a:r>
            <a:rPr lang="en-US" sz="2100" kern="1200" dirty="0" smtClean="0"/>
            <a:t>Wikis, Websites, Pathfinders, </a:t>
          </a:r>
          <a:r>
            <a:rPr lang="en-US" sz="2100" kern="1200" dirty="0" err="1" smtClean="0"/>
            <a:t>Google.docs</a:t>
          </a:r>
          <a:r>
            <a:rPr lang="en-US" sz="2100" kern="1200" dirty="0" smtClean="0"/>
            <a:t>.</a:t>
          </a:r>
          <a:endParaRPr lang="en-US" sz="2100" kern="1200" dirty="0"/>
        </a:p>
      </dsp:txBody>
      <dsp:txXfrm>
        <a:off x="280392" y="1412636"/>
        <a:ext cx="3096815" cy="1238726"/>
      </dsp:txXfrm>
    </dsp:sp>
    <dsp:sp modelId="{F70AD4D2-60C2-4652-AFA1-D21ACB2B3DCC}">
      <dsp:nvSpPr>
        <dsp:cNvPr id="0" name=""/>
        <dsp:cNvSpPr/>
      </dsp:nvSpPr>
      <dsp:spPr>
        <a:xfrm>
          <a:off x="280392" y="2824784"/>
          <a:ext cx="3096815" cy="1238726"/>
        </a:xfrm>
        <a:prstGeom prst="chevron">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6670" tIns="13335" rIns="0" bIns="13335" numCol="1" spcCol="1270" anchor="ctr" anchorCtr="0">
          <a:noAutofit/>
        </a:bodyPr>
        <a:lstStyle/>
        <a:p>
          <a:pPr lvl="0" algn="ctr" defTabSz="933450">
            <a:lnSpc>
              <a:spcPct val="90000"/>
            </a:lnSpc>
            <a:spcBef>
              <a:spcPct val="0"/>
            </a:spcBef>
            <a:spcAft>
              <a:spcPct val="35000"/>
            </a:spcAft>
          </a:pPr>
          <a:r>
            <a:rPr lang="en-US" sz="2100" kern="1200" dirty="0" smtClean="0"/>
            <a:t>School budgets are getting smaller and the libraries are too</a:t>
          </a:r>
          <a:endParaRPr lang="en-US" sz="2100" kern="1200" dirty="0"/>
        </a:p>
      </dsp:txBody>
      <dsp:txXfrm>
        <a:off x="280392" y="2824784"/>
        <a:ext cx="3096815" cy="1238726"/>
      </dsp:txXfrm>
    </dsp:sp>
  </dsp:spTree>
</dsp:drawing>
</file>

<file path=ppt/diagrams/drawing1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0192C82F-A6A7-44D6-BAF5-6CBCC2E2D6C9}">
      <dsp:nvSpPr>
        <dsp:cNvPr id="0" name=""/>
        <dsp:cNvSpPr/>
      </dsp:nvSpPr>
      <dsp:spPr>
        <a:xfrm>
          <a:off x="0" y="0"/>
          <a:ext cx="3447631" cy="1115094"/>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anchor="ctr" anchorCtr="0">
          <a:noAutofit/>
        </a:bodyPr>
        <a:lstStyle/>
        <a:p>
          <a:pPr lvl="0" algn="ctr" defTabSz="533400">
            <a:lnSpc>
              <a:spcPct val="90000"/>
            </a:lnSpc>
            <a:spcBef>
              <a:spcPct val="0"/>
            </a:spcBef>
            <a:spcAft>
              <a:spcPct val="35000"/>
            </a:spcAft>
          </a:pPr>
          <a:r>
            <a:rPr lang="en-US" sz="1200" kern="1200" dirty="0" smtClean="0"/>
            <a:t>There will be teachers who do not want your help, that’s okay.  Find the teachers who do and show them the standards you cover in library that aligns with their lessons.</a:t>
          </a:r>
          <a:endParaRPr lang="en-US" sz="1200" kern="1200" dirty="0"/>
        </a:p>
      </dsp:txBody>
      <dsp:txXfrm>
        <a:off x="0" y="0"/>
        <a:ext cx="3447631" cy="1115094"/>
      </dsp:txXfrm>
    </dsp:sp>
    <dsp:sp modelId="{0784A2D0-DD42-48FD-B863-3D5FB4F01D85}">
      <dsp:nvSpPr>
        <dsp:cNvPr id="0" name=""/>
        <dsp:cNvSpPr/>
      </dsp:nvSpPr>
      <dsp:spPr>
        <a:xfrm>
          <a:off x="228594" y="1371600"/>
          <a:ext cx="3237547" cy="151089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anchor="ctr" anchorCtr="0">
          <a:noAutofit/>
        </a:bodyPr>
        <a:lstStyle/>
        <a:p>
          <a:pPr lvl="0" algn="ctr" defTabSz="533400">
            <a:lnSpc>
              <a:spcPct val="90000"/>
            </a:lnSpc>
            <a:spcBef>
              <a:spcPct val="0"/>
            </a:spcBef>
            <a:spcAft>
              <a:spcPct val="35000"/>
            </a:spcAft>
          </a:pPr>
          <a:r>
            <a:rPr lang="en-US" sz="1200" kern="1200" dirty="0" smtClean="0"/>
            <a:t>If you have not made and or created one of these do so now!!!! It will help your teachers. </a:t>
          </a:r>
        </a:p>
        <a:p>
          <a:pPr lvl="0" algn="ctr" defTabSz="533400">
            <a:lnSpc>
              <a:spcPct val="90000"/>
            </a:lnSpc>
            <a:spcBef>
              <a:spcPct val="0"/>
            </a:spcBef>
            <a:spcAft>
              <a:spcPct val="35000"/>
            </a:spcAft>
          </a:pPr>
          <a:r>
            <a:rPr lang="en-US" sz="1200" kern="1200" dirty="0" smtClean="0"/>
            <a:t>Example:</a:t>
          </a:r>
        </a:p>
        <a:p>
          <a:pPr lvl="0" algn="ctr" defTabSz="533400">
            <a:lnSpc>
              <a:spcPct val="90000"/>
            </a:lnSpc>
            <a:spcBef>
              <a:spcPct val="0"/>
            </a:spcBef>
            <a:spcAft>
              <a:spcPct val="35000"/>
            </a:spcAft>
          </a:pPr>
          <a:r>
            <a:rPr lang="en-US" sz="1200" kern="1200" dirty="0" smtClean="0">
              <a:hlinkClick xmlns:r="http://schemas.openxmlformats.org/officeDocument/2006/relationships" r:id="rId1"/>
            </a:rPr>
            <a:t>http://site.google.com/site/pphslibrary/calendar</a:t>
          </a:r>
          <a:endParaRPr lang="en-US" sz="1200" kern="1200" dirty="0" smtClean="0"/>
        </a:p>
        <a:p>
          <a:pPr lvl="0" algn="ctr" defTabSz="533400">
            <a:lnSpc>
              <a:spcPct val="90000"/>
            </a:lnSpc>
            <a:spcBef>
              <a:spcPct val="0"/>
            </a:spcBef>
            <a:spcAft>
              <a:spcPct val="35000"/>
            </a:spcAft>
          </a:pPr>
          <a:r>
            <a:rPr lang="en-US" sz="1200" kern="1200" dirty="0" smtClean="0"/>
            <a:t>Created by Jamie Naylor of Pleasant Plains High School</a:t>
          </a:r>
          <a:endParaRPr lang="en-US" sz="1200" kern="1200" dirty="0"/>
        </a:p>
      </dsp:txBody>
      <dsp:txXfrm>
        <a:off x="228594" y="1371600"/>
        <a:ext cx="3237547" cy="1510897"/>
      </dsp:txXfrm>
    </dsp:sp>
    <dsp:sp modelId="{AFB04398-E0BF-4B2F-BB7A-90E92523FADF}">
      <dsp:nvSpPr>
        <dsp:cNvPr id="0" name=""/>
        <dsp:cNvSpPr/>
      </dsp:nvSpPr>
      <dsp:spPr>
        <a:xfrm>
          <a:off x="0" y="2971801"/>
          <a:ext cx="3447631" cy="1115094"/>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anchor="ctr" anchorCtr="0">
          <a:noAutofit/>
        </a:bodyPr>
        <a:lstStyle/>
        <a:p>
          <a:pPr lvl="0" algn="ctr" defTabSz="533400">
            <a:lnSpc>
              <a:spcPct val="90000"/>
            </a:lnSpc>
            <a:spcBef>
              <a:spcPct val="0"/>
            </a:spcBef>
            <a:spcAft>
              <a:spcPct val="35000"/>
            </a:spcAft>
          </a:pPr>
          <a:r>
            <a:rPr lang="en-US" sz="1200" kern="1200" dirty="0" smtClean="0"/>
            <a:t>The will always be budget concerns in school districts.  The fine arts are an easy target so make the library an important part of the school culture.</a:t>
          </a:r>
          <a:endParaRPr lang="en-US" sz="1200" kern="1200" dirty="0"/>
        </a:p>
      </dsp:txBody>
      <dsp:txXfrm>
        <a:off x="0" y="2971801"/>
        <a:ext cx="3447631" cy="1115094"/>
      </dsp:txXfrm>
    </dsp:sp>
  </dsp:spTree>
</dsp:drawing>
</file>

<file path=ppt/diagrams/drawing2.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14831FED-8F86-42DF-B0C5-2ADB13A156BD}">
      <dsp:nvSpPr>
        <dsp:cNvPr id="0" name=""/>
        <dsp:cNvSpPr/>
      </dsp:nvSpPr>
      <dsp:spPr>
        <a:xfrm>
          <a:off x="0" y="7852"/>
          <a:ext cx="8229600" cy="1127295"/>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9070" tIns="179070" rIns="179070" bIns="179070" numCol="1" spcCol="1270" anchor="ctr" anchorCtr="0">
          <a:noAutofit/>
        </a:bodyPr>
        <a:lstStyle/>
        <a:p>
          <a:pPr lvl="0" algn="l" defTabSz="2089150" rtl="0">
            <a:lnSpc>
              <a:spcPct val="90000"/>
            </a:lnSpc>
            <a:spcBef>
              <a:spcPct val="0"/>
            </a:spcBef>
            <a:spcAft>
              <a:spcPct val="35000"/>
            </a:spcAft>
          </a:pPr>
          <a:r>
            <a:rPr lang="en-US" sz="4700" kern="1200" dirty="0" smtClean="0"/>
            <a:t>Captains of I-SAIL                                           </a:t>
          </a:r>
          <a:endParaRPr lang="en-US" sz="4700" kern="1200" dirty="0"/>
        </a:p>
      </dsp:txBody>
      <dsp:txXfrm>
        <a:off x="0" y="7852"/>
        <a:ext cx="8229600" cy="1127295"/>
      </dsp:txXfrm>
    </dsp:sp>
  </dsp:spTree>
</dsp:drawing>
</file>

<file path=ppt/diagrams/drawing3.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EF3AD18C-FAF9-44D5-AD93-7D975B7A03ED}">
      <dsp:nvSpPr>
        <dsp:cNvPr id="0" name=""/>
        <dsp:cNvSpPr/>
      </dsp:nvSpPr>
      <dsp:spPr>
        <a:xfrm>
          <a:off x="1643816" y="0"/>
          <a:ext cx="4297363" cy="4297363"/>
        </a:xfrm>
        <a:prstGeom prst="triangl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72D187CF-B10D-4703-B69E-8145037D36C9}">
      <dsp:nvSpPr>
        <dsp:cNvPr id="0" name=""/>
        <dsp:cNvSpPr/>
      </dsp:nvSpPr>
      <dsp:spPr>
        <a:xfrm>
          <a:off x="3792497" y="432044"/>
          <a:ext cx="2793285" cy="1017266"/>
        </a:xfrm>
        <a:prstGeom prst="round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06680" tIns="106680" rIns="106680" bIns="106680" numCol="1" spcCol="1270" anchor="ctr" anchorCtr="0">
          <a:noAutofit/>
        </a:bodyPr>
        <a:lstStyle/>
        <a:p>
          <a:pPr lvl="0" algn="ctr" defTabSz="1244600" rtl="0">
            <a:lnSpc>
              <a:spcPct val="90000"/>
            </a:lnSpc>
            <a:spcBef>
              <a:spcPct val="0"/>
            </a:spcBef>
            <a:spcAft>
              <a:spcPct val="35000"/>
            </a:spcAft>
          </a:pPr>
          <a:r>
            <a:rPr lang="en-US" sz="2800" kern="1200" dirty="0" smtClean="0"/>
            <a:t>Becky Robinson </a:t>
          </a:r>
          <a:endParaRPr lang="en-US" sz="2800" kern="1200" dirty="0"/>
        </a:p>
      </dsp:txBody>
      <dsp:txXfrm>
        <a:off x="3792497" y="432044"/>
        <a:ext cx="2793285" cy="1017266"/>
      </dsp:txXfrm>
    </dsp:sp>
    <dsp:sp modelId="{C6805F35-4EC0-4C95-941C-87EE08DEE64B}">
      <dsp:nvSpPr>
        <dsp:cNvPr id="0" name=""/>
        <dsp:cNvSpPr/>
      </dsp:nvSpPr>
      <dsp:spPr>
        <a:xfrm>
          <a:off x="3792497" y="1576469"/>
          <a:ext cx="2793285" cy="1017266"/>
        </a:xfrm>
        <a:prstGeom prst="round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06680" tIns="106680" rIns="106680" bIns="106680" numCol="1" spcCol="1270" anchor="ctr" anchorCtr="0">
          <a:noAutofit/>
        </a:bodyPr>
        <a:lstStyle/>
        <a:p>
          <a:pPr lvl="0" algn="ctr" defTabSz="1244600" rtl="0">
            <a:lnSpc>
              <a:spcPct val="90000"/>
            </a:lnSpc>
            <a:spcBef>
              <a:spcPct val="0"/>
            </a:spcBef>
            <a:spcAft>
              <a:spcPct val="35000"/>
            </a:spcAft>
          </a:pPr>
          <a:r>
            <a:rPr lang="en-US" sz="2800" kern="1200" dirty="0" smtClean="0"/>
            <a:t>Angie Green</a:t>
          </a:r>
          <a:endParaRPr lang="en-US" sz="2800" kern="1200" dirty="0"/>
        </a:p>
      </dsp:txBody>
      <dsp:txXfrm>
        <a:off x="3792497" y="1576469"/>
        <a:ext cx="2793285" cy="1017266"/>
      </dsp:txXfrm>
    </dsp:sp>
    <dsp:sp modelId="{C5403ECB-710F-4D94-AAFA-E1A7C9EEEF65}">
      <dsp:nvSpPr>
        <dsp:cNvPr id="0" name=""/>
        <dsp:cNvSpPr/>
      </dsp:nvSpPr>
      <dsp:spPr>
        <a:xfrm>
          <a:off x="3792497" y="2720893"/>
          <a:ext cx="2793285" cy="1017266"/>
        </a:xfrm>
        <a:prstGeom prst="round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06680" tIns="106680" rIns="106680" bIns="106680" numCol="1" spcCol="1270" anchor="ctr" anchorCtr="0">
          <a:noAutofit/>
        </a:bodyPr>
        <a:lstStyle/>
        <a:p>
          <a:pPr lvl="0" algn="ctr" defTabSz="1244600" rtl="0">
            <a:lnSpc>
              <a:spcPct val="90000"/>
            </a:lnSpc>
            <a:spcBef>
              <a:spcPct val="0"/>
            </a:spcBef>
            <a:spcAft>
              <a:spcPct val="35000"/>
            </a:spcAft>
          </a:pPr>
          <a:r>
            <a:rPr lang="en-US" sz="2800" kern="1200" dirty="0" smtClean="0"/>
            <a:t>Christy </a:t>
          </a:r>
          <a:r>
            <a:rPr lang="en-US" sz="2800" kern="1200" dirty="0" err="1" smtClean="0"/>
            <a:t>Semande</a:t>
          </a:r>
          <a:endParaRPr lang="en-US" sz="2800" kern="1200" dirty="0"/>
        </a:p>
      </dsp:txBody>
      <dsp:txXfrm>
        <a:off x="3792497" y="2720893"/>
        <a:ext cx="2793285" cy="1017266"/>
      </dsp:txXfrm>
    </dsp:sp>
  </dsp:spTree>
</dsp:drawing>
</file>

<file path=ppt/diagrams/drawing4.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10A3A8C3-6638-4720-BFB2-21AA9A41B423}">
      <dsp:nvSpPr>
        <dsp:cNvPr id="0" name=""/>
        <dsp:cNvSpPr/>
      </dsp:nvSpPr>
      <dsp:spPr>
        <a:xfrm>
          <a:off x="1004" y="1283506"/>
          <a:ext cx="1958950" cy="1958950"/>
        </a:xfrm>
        <a:prstGeom prst="ellipse">
          <a:avLst/>
        </a:prstGeom>
        <a:solidFill>
          <a:schemeClr val="accent1">
            <a:alpha val="50000"/>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tx1"/>
        </a:fontRef>
      </dsp:style>
      <dsp:txBody>
        <a:bodyPr spcFirstLastPara="0" vert="horz" wrap="square" lIns="107808" tIns="27940" rIns="107808" bIns="27940" numCol="1" spcCol="1270" anchor="ctr" anchorCtr="0">
          <a:noAutofit/>
        </a:bodyPr>
        <a:lstStyle/>
        <a:p>
          <a:pPr lvl="0" algn="ctr" defTabSz="977900" rtl="0">
            <a:lnSpc>
              <a:spcPct val="90000"/>
            </a:lnSpc>
            <a:spcBef>
              <a:spcPct val="0"/>
            </a:spcBef>
            <a:spcAft>
              <a:spcPct val="35000"/>
            </a:spcAft>
          </a:pPr>
          <a:r>
            <a:rPr lang="en-US" sz="2200" kern="1200" dirty="0" smtClean="0"/>
            <a:t>Connie </a:t>
          </a:r>
          <a:r>
            <a:rPr lang="en-US" sz="2200" kern="1200" dirty="0" err="1" smtClean="0"/>
            <a:t>Amon</a:t>
          </a:r>
          <a:endParaRPr lang="en-US" sz="2200" kern="1200" dirty="0"/>
        </a:p>
      </dsp:txBody>
      <dsp:txXfrm>
        <a:off x="1004" y="1283506"/>
        <a:ext cx="1958950" cy="1958950"/>
      </dsp:txXfrm>
    </dsp:sp>
    <dsp:sp modelId="{03618182-63D8-4A56-9CE3-D5A95CE0EDA7}">
      <dsp:nvSpPr>
        <dsp:cNvPr id="0" name=""/>
        <dsp:cNvSpPr/>
      </dsp:nvSpPr>
      <dsp:spPr>
        <a:xfrm>
          <a:off x="1568164" y="1283506"/>
          <a:ext cx="1958950" cy="1958950"/>
        </a:xfrm>
        <a:prstGeom prst="ellipse">
          <a:avLst/>
        </a:prstGeom>
        <a:solidFill>
          <a:schemeClr val="accent1">
            <a:alpha val="50000"/>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tx1"/>
        </a:fontRef>
      </dsp:style>
      <dsp:txBody>
        <a:bodyPr spcFirstLastPara="0" vert="horz" wrap="square" lIns="107808" tIns="27940" rIns="107808" bIns="27940" numCol="1" spcCol="1270" anchor="ctr" anchorCtr="0">
          <a:noAutofit/>
        </a:bodyPr>
        <a:lstStyle/>
        <a:p>
          <a:pPr lvl="0" algn="ctr" defTabSz="977900" rtl="0">
            <a:lnSpc>
              <a:spcPct val="90000"/>
            </a:lnSpc>
            <a:spcBef>
              <a:spcPct val="0"/>
            </a:spcBef>
            <a:spcAft>
              <a:spcPct val="35000"/>
            </a:spcAft>
          </a:pPr>
          <a:r>
            <a:rPr lang="en-US" sz="2200" kern="1200" dirty="0" smtClean="0"/>
            <a:t>Dorsey Chambers</a:t>
          </a:r>
          <a:endParaRPr lang="en-US" sz="2200" kern="1200" dirty="0"/>
        </a:p>
      </dsp:txBody>
      <dsp:txXfrm>
        <a:off x="1568164" y="1283506"/>
        <a:ext cx="1958950" cy="1958950"/>
      </dsp:txXfrm>
    </dsp:sp>
    <dsp:sp modelId="{13602074-27A2-4AEA-9618-7B70EF10A704}">
      <dsp:nvSpPr>
        <dsp:cNvPr id="0" name=""/>
        <dsp:cNvSpPr/>
      </dsp:nvSpPr>
      <dsp:spPr>
        <a:xfrm>
          <a:off x="3135324" y="1283506"/>
          <a:ext cx="1958950" cy="1958950"/>
        </a:xfrm>
        <a:prstGeom prst="ellipse">
          <a:avLst/>
        </a:prstGeom>
        <a:solidFill>
          <a:schemeClr val="accent1">
            <a:alpha val="50000"/>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tx1"/>
        </a:fontRef>
      </dsp:style>
      <dsp:txBody>
        <a:bodyPr spcFirstLastPara="0" vert="horz" wrap="square" lIns="107808" tIns="27940" rIns="107808" bIns="27940" numCol="1" spcCol="1270" anchor="ctr" anchorCtr="0">
          <a:noAutofit/>
        </a:bodyPr>
        <a:lstStyle/>
        <a:p>
          <a:pPr lvl="0" algn="ctr" defTabSz="977900" rtl="0">
            <a:lnSpc>
              <a:spcPct val="90000"/>
            </a:lnSpc>
            <a:spcBef>
              <a:spcPct val="0"/>
            </a:spcBef>
            <a:spcAft>
              <a:spcPct val="35000"/>
            </a:spcAft>
          </a:pPr>
          <a:r>
            <a:rPr lang="en-US" sz="2200" kern="1200" dirty="0" smtClean="0"/>
            <a:t>Kirsten </a:t>
          </a:r>
          <a:r>
            <a:rPr lang="en-US" sz="2200" kern="1200" dirty="0" err="1" smtClean="0"/>
            <a:t>Considine</a:t>
          </a:r>
          <a:r>
            <a:rPr lang="en-US" sz="2200" kern="1200" dirty="0" smtClean="0"/>
            <a:t> </a:t>
          </a:r>
          <a:endParaRPr lang="en-US" sz="2200" kern="1200" dirty="0"/>
        </a:p>
      </dsp:txBody>
      <dsp:txXfrm>
        <a:off x="3135324" y="1283506"/>
        <a:ext cx="1958950" cy="1958950"/>
      </dsp:txXfrm>
    </dsp:sp>
    <dsp:sp modelId="{DA24A032-0294-46D7-9724-D5AF6D0D501F}">
      <dsp:nvSpPr>
        <dsp:cNvPr id="0" name=""/>
        <dsp:cNvSpPr/>
      </dsp:nvSpPr>
      <dsp:spPr>
        <a:xfrm>
          <a:off x="4702485" y="1283506"/>
          <a:ext cx="1958950" cy="1958950"/>
        </a:xfrm>
        <a:prstGeom prst="ellipse">
          <a:avLst/>
        </a:prstGeom>
        <a:solidFill>
          <a:schemeClr val="accent1">
            <a:alpha val="50000"/>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tx1"/>
        </a:fontRef>
      </dsp:style>
      <dsp:txBody>
        <a:bodyPr spcFirstLastPara="0" vert="horz" wrap="square" lIns="107808" tIns="27940" rIns="107808" bIns="27940" numCol="1" spcCol="1270" anchor="ctr" anchorCtr="0">
          <a:noAutofit/>
        </a:bodyPr>
        <a:lstStyle/>
        <a:p>
          <a:pPr lvl="0" algn="ctr" defTabSz="977900" rtl="0">
            <a:lnSpc>
              <a:spcPct val="90000"/>
            </a:lnSpc>
            <a:spcBef>
              <a:spcPct val="0"/>
            </a:spcBef>
            <a:spcAft>
              <a:spcPct val="35000"/>
            </a:spcAft>
          </a:pPr>
          <a:r>
            <a:rPr lang="en-US" sz="2200" kern="1200" dirty="0" smtClean="0"/>
            <a:t>John </a:t>
          </a:r>
          <a:r>
            <a:rPr lang="en-US" sz="2200" kern="1200" dirty="0" err="1" smtClean="0"/>
            <a:t>Moranski</a:t>
          </a:r>
          <a:endParaRPr lang="en-US" sz="2200" kern="1200" dirty="0"/>
        </a:p>
      </dsp:txBody>
      <dsp:txXfrm>
        <a:off x="4702485" y="1283506"/>
        <a:ext cx="1958950" cy="1958950"/>
      </dsp:txXfrm>
    </dsp:sp>
    <dsp:sp modelId="{9F3DB928-40C2-4D67-AC6E-EE7F4D1C029B}">
      <dsp:nvSpPr>
        <dsp:cNvPr id="0" name=""/>
        <dsp:cNvSpPr/>
      </dsp:nvSpPr>
      <dsp:spPr>
        <a:xfrm>
          <a:off x="6269645" y="1283506"/>
          <a:ext cx="1958950" cy="1958950"/>
        </a:xfrm>
        <a:prstGeom prst="ellipse">
          <a:avLst/>
        </a:prstGeom>
        <a:solidFill>
          <a:schemeClr val="accent1">
            <a:alpha val="50000"/>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tx1"/>
        </a:fontRef>
      </dsp:style>
      <dsp:txBody>
        <a:bodyPr spcFirstLastPara="0" vert="horz" wrap="square" lIns="107808" tIns="27940" rIns="107808" bIns="27940" numCol="1" spcCol="1270" anchor="ctr" anchorCtr="0">
          <a:noAutofit/>
        </a:bodyPr>
        <a:lstStyle/>
        <a:p>
          <a:pPr lvl="0" algn="ctr" defTabSz="977900" rtl="0">
            <a:lnSpc>
              <a:spcPct val="90000"/>
            </a:lnSpc>
            <a:spcBef>
              <a:spcPct val="0"/>
            </a:spcBef>
            <a:spcAft>
              <a:spcPct val="35000"/>
            </a:spcAft>
          </a:pPr>
          <a:r>
            <a:rPr lang="en-US" sz="2200" kern="1200" dirty="0" smtClean="0"/>
            <a:t>Daniel Russo</a:t>
          </a:r>
          <a:endParaRPr lang="en-US" sz="2200" kern="1200" dirty="0"/>
        </a:p>
      </dsp:txBody>
      <dsp:txXfrm>
        <a:off x="6269645" y="1283506"/>
        <a:ext cx="1958950" cy="1958950"/>
      </dsp:txXfrm>
    </dsp:sp>
  </dsp:spTree>
</dsp:drawing>
</file>

<file path=ppt/diagrams/drawing5.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5F0286A7-C58A-46FC-A9EE-DA28F0797FFA}">
      <dsp:nvSpPr>
        <dsp:cNvPr id="0" name=""/>
        <dsp:cNvSpPr/>
      </dsp:nvSpPr>
      <dsp:spPr>
        <a:xfrm>
          <a:off x="0" y="7852"/>
          <a:ext cx="8229600" cy="1127295"/>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9070" tIns="179070" rIns="179070" bIns="179070" numCol="1" spcCol="1270" anchor="ctr" anchorCtr="0">
          <a:noAutofit/>
        </a:bodyPr>
        <a:lstStyle/>
        <a:p>
          <a:pPr lvl="0" algn="l" defTabSz="2089150" rtl="0">
            <a:lnSpc>
              <a:spcPct val="90000"/>
            </a:lnSpc>
            <a:spcBef>
              <a:spcPct val="0"/>
            </a:spcBef>
            <a:spcAft>
              <a:spcPct val="35000"/>
            </a:spcAft>
          </a:pPr>
          <a:r>
            <a:rPr lang="en-US" sz="4700" kern="1200" smtClean="0"/>
            <a:t>Task Force </a:t>
          </a:r>
          <a:r>
            <a:rPr lang="en-US" sz="4700" kern="1200" dirty="0" smtClean="0"/>
            <a:t>members 2011</a:t>
          </a:r>
          <a:endParaRPr lang="en-US" sz="4700" kern="1200" dirty="0"/>
        </a:p>
      </dsp:txBody>
      <dsp:txXfrm>
        <a:off x="0" y="7852"/>
        <a:ext cx="8229600" cy="1127295"/>
      </dsp:txXfrm>
    </dsp:sp>
  </dsp:spTree>
</dsp:drawing>
</file>

<file path=ppt/diagrams/drawing6.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718FE2DB-9ABD-41D3-A5CB-A12FBF88B7A5}">
      <dsp:nvSpPr>
        <dsp:cNvPr id="0" name=""/>
        <dsp:cNvSpPr/>
      </dsp:nvSpPr>
      <dsp:spPr>
        <a:xfrm>
          <a:off x="2633471" y="2665"/>
          <a:ext cx="2962656" cy="432596"/>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24765" rIns="49530" bIns="24765" numCol="1" spcCol="1270" anchor="ctr" anchorCtr="0">
          <a:noAutofit/>
        </a:bodyPr>
        <a:lstStyle/>
        <a:p>
          <a:pPr lvl="0" algn="ctr" defTabSz="577850" rtl="0">
            <a:lnSpc>
              <a:spcPct val="90000"/>
            </a:lnSpc>
            <a:spcBef>
              <a:spcPct val="0"/>
            </a:spcBef>
            <a:spcAft>
              <a:spcPct val="35000"/>
            </a:spcAft>
          </a:pPr>
          <a:r>
            <a:rPr lang="en-US" sz="1300" kern="1200" dirty="0" smtClean="0"/>
            <a:t>Erin Wyatt with help from her students.</a:t>
          </a:r>
          <a:endParaRPr lang="en-US" sz="1300" kern="1200" dirty="0"/>
        </a:p>
      </dsp:txBody>
      <dsp:txXfrm>
        <a:off x="2633471" y="2665"/>
        <a:ext cx="2962656" cy="432596"/>
      </dsp:txXfrm>
    </dsp:sp>
    <dsp:sp modelId="{782F6C66-4DFB-4C26-A108-DA3D04F085CF}">
      <dsp:nvSpPr>
        <dsp:cNvPr id="0" name=""/>
        <dsp:cNvSpPr/>
      </dsp:nvSpPr>
      <dsp:spPr>
        <a:xfrm>
          <a:off x="2633471" y="456891"/>
          <a:ext cx="2962656" cy="432596"/>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24765" rIns="49530" bIns="24765" numCol="1" spcCol="1270" anchor="ctr" anchorCtr="0">
          <a:noAutofit/>
        </a:bodyPr>
        <a:lstStyle/>
        <a:p>
          <a:pPr lvl="0" algn="ctr" defTabSz="577850" rtl="0">
            <a:lnSpc>
              <a:spcPct val="90000"/>
            </a:lnSpc>
            <a:spcBef>
              <a:spcPct val="0"/>
            </a:spcBef>
            <a:spcAft>
              <a:spcPct val="35000"/>
            </a:spcAft>
          </a:pPr>
          <a:r>
            <a:rPr lang="en-US" sz="1300" kern="1200" dirty="0" err="1" smtClean="0"/>
            <a:t>Inma</a:t>
          </a:r>
          <a:r>
            <a:rPr lang="en-US" sz="1300" kern="1200" dirty="0" smtClean="0"/>
            <a:t> Galan-Leonard</a:t>
          </a:r>
          <a:endParaRPr lang="en-US" sz="1300" kern="1200" dirty="0"/>
        </a:p>
      </dsp:txBody>
      <dsp:txXfrm>
        <a:off x="2633471" y="456891"/>
        <a:ext cx="2962656" cy="432596"/>
      </dsp:txXfrm>
    </dsp:sp>
    <dsp:sp modelId="{9A7B4DC9-48CE-4C27-AC0C-4E1D876EB6BC}">
      <dsp:nvSpPr>
        <dsp:cNvPr id="0" name=""/>
        <dsp:cNvSpPr/>
      </dsp:nvSpPr>
      <dsp:spPr>
        <a:xfrm>
          <a:off x="2633471" y="911118"/>
          <a:ext cx="2962656" cy="432596"/>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24765" rIns="49530" bIns="24765" numCol="1" spcCol="1270" anchor="ctr" anchorCtr="0">
          <a:noAutofit/>
        </a:bodyPr>
        <a:lstStyle/>
        <a:p>
          <a:pPr lvl="0" algn="ctr" defTabSz="577850" rtl="0">
            <a:lnSpc>
              <a:spcPct val="90000"/>
            </a:lnSpc>
            <a:spcBef>
              <a:spcPct val="0"/>
            </a:spcBef>
            <a:spcAft>
              <a:spcPct val="35000"/>
            </a:spcAft>
          </a:pPr>
          <a:r>
            <a:rPr lang="en-US" sz="1300" kern="1200" dirty="0" smtClean="0"/>
            <a:t>Karen Smith-Cox</a:t>
          </a:r>
          <a:endParaRPr lang="en-US" sz="1300" kern="1200" dirty="0"/>
        </a:p>
      </dsp:txBody>
      <dsp:txXfrm>
        <a:off x="2633471" y="911118"/>
        <a:ext cx="2962656" cy="432596"/>
      </dsp:txXfrm>
    </dsp:sp>
    <dsp:sp modelId="{F7B07DE6-70DC-45EC-9C0D-C6401D62CE5D}">
      <dsp:nvSpPr>
        <dsp:cNvPr id="0" name=""/>
        <dsp:cNvSpPr/>
      </dsp:nvSpPr>
      <dsp:spPr>
        <a:xfrm>
          <a:off x="2633471" y="1365344"/>
          <a:ext cx="2962656" cy="432596"/>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24765" rIns="49530" bIns="24765" numCol="1" spcCol="1270" anchor="ctr" anchorCtr="0">
          <a:noAutofit/>
        </a:bodyPr>
        <a:lstStyle/>
        <a:p>
          <a:pPr lvl="0" algn="ctr" defTabSz="577850" rtl="0">
            <a:lnSpc>
              <a:spcPct val="90000"/>
            </a:lnSpc>
            <a:spcBef>
              <a:spcPct val="0"/>
            </a:spcBef>
            <a:spcAft>
              <a:spcPct val="35000"/>
            </a:spcAft>
          </a:pPr>
          <a:r>
            <a:rPr lang="en-US" sz="1300" kern="1200" dirty="0" smtClean="0"/>
            <a:t>Katie Alexander</a:t>
          </a:r>
          <a:endParaRPr lang="en-US" sz="1300" kern="1200" dirty="0"/>
        </a:p>
      </dsp:txBody>
      <dsp:txXfrm>
        <a:off x="2633471" y="1365344"/>
        <a:ext cx="2962656" cy="432596"/>
      </dsp:txXfrm>
    </dsp:sp>
    <dsp:sp modelId="{46796C2C-0AA8-446A-A6F4-35E67A03A041}">
      <dsp:nvSpPr>
        <dsp:cNvPr id="0" name=""/>
        <dsp:cNvSpPr/>
      </dsp:nvSpPr>
      <dsp:spPr>
        <a:xfrm>
          <a:off x="2633471" y="1819570"/>
          <a:ext cx="2962656" cy="432596"/>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24765" rIns="49530" bIns="24765" numCol="1" spcCol="1270" anchor="ctr" anchorCtr="0">
          <a:noAutofit/>
        </a:bodyPr>
        <a:lstStyle/>
        <a:p>
          <a:pPr lvl="0" algn="ctr" defTabSz="577850" rtl="0">
            <a:lnSpc>
              <a:spcPct val="90000"/>
            </a:lnSpc>
            <a:spcBef>
              <a:spcPct val="0"/>
            </a:spcBef>
            <a:spcAft>
              <a:spcPct val="35000"/>
            </a:spcAft>
          </a:pPr>
          <a:r>
            <a:rPr lang="en-US" sz="1300" kern="1200" dirty="0" smtClean="0"/>
            <a:t>Kirsten </a:t>
          </a:r>
          <a:r>
            <a:rPr lang="en-US" sz="1300" kern="1200" dirty="0" err="1" smtClean="0"/>
            <a:t>Considine</a:t>
          </a:r>
          <a:endParaRPr lang="en-US" sz="1300" kern="1200" dirty="0"/>
        </a:p>
      </dsp:txBody>
      <dsp:txXfrm>
        <a:off x="2633471" y="1819570"/>
        <a:ext cx="2962656" cy="432596"/>
      </dsp:txXfrm>
    </dsp:sp>
    <dsp:sp modelId="{DFD4CDDB-BC61-4374-9BA0-CE08FFD5C5D8}">
      <dsp:nvSpPr>
        <dsp:cNvPr id="0" name=""/>
        <dsp:cNvSpPr/>
      </dsp:nvSpPr>
      <dsp:spPr>
        <a:xfrm>
          <a:off x="2633471" y="2273796"/>
          <a:ext cx="2962656" cy="432596"/>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24765" rIns="49530" bIns="24765" numCol="1" spcCol="1270" anchor="ctr" anchorCtr="0">
          <a:noAutofit/>
        </a:bodyPr>
        <a:lstStyle/>
        <a:p>
          <a:pPr lvl="0" algn="ctr" defTabSz="577850" rtl="0">
            <a:lnSpc>
              <a:spcPct val="90000"/>
            </a:lnSpc>
            <a:spcBef>
              <a:spcPct val="0"/>
            </a:spcBef>
            <a:spcAft>
              <a:spcPct val="35000"/>
            </a:spcAft>
          </a:pPr>
          <a:r>
            <a:rPr lang="en-US" sz="1300" kern="1200" dirty="0" smtClean="0"/>
            <a:t>Marianne O'Keefe</a:t>
          </a:r>
          <a:endParaRPr lang="en-US" sz="1300" kern="1200" dirty="0"/>
        </a:p>
      </dsp:txBody>
      <dsp:txXfrm>
        <a:off x="2633471" y="2273796"/>
        <a:ext cx="2962656" cy="432596"/>
      </dsp:txXfrm>
    </dsp:sp>
    <dsp:sp modelId="{51CCE753-3437-4674-A276-5CADA7A1E191}">
      <dsp:nvSpPr>
        <dsp:cNvPr id="0" name=""/>
        <dsp:cNvSpPr/>
      </dsp:nvSpPr>
      <dsp:spPr>
        <a:xfrm>
          <a:off x="2633471" y="2728022"/>
          <a:ext cx="2962656" cy="432596"/>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24765" rIns="49530" bIns="24765" numCol="1" spcCol="1270" anchor="ctr" anchorCtr="0">
          <a:noAutofit/>
        </a:bodyPr>
        <a:lstStyle/>
        <a:p>
          <a:pPr lvl="0" algn="ctr" defTabSz="577850" rtl="0">
            <a:lnSpc>
              <a:spcPct val="90000"/>
            </a:lnSpc>
            <a:spcBef>
              <a:spcPct val="0"/>
            </a:spcBef>
            <a:spcAft>
              <a:spcPct val="35000"/>
            </a:spcAft>
          </a:pPr>
          <a:r>
            <a:rPr lang="en-US" sz="1300" kern="1200" dirty="0" smtClean="0"/>
            <a:t>Pam Kramer</a:t>
          </a:r>
          <a:endParaRPr lang="en-US" sz="1300" kern="1200" dirty="0"/>
        </a:p>
      </dsp:txBody>
      <dsp:txXfrm>
        <a:off x="2633471" y="2728022"/>
        <a:ext cx="2962656" cy="432596"/>
      </dsp:txXfrm>
    </dsp:sp>
    <dsp:sp modelId="{59452EB7-962C-403B-9B89-D3A4FC02416D}">
      <dsp:nvSpPr>
        <dsp:cNvPr id="0" name=""/>
        <dsp:cNvSpPr/>
      </dsp:nvSpPr>
      <dsp:spPr>
        <a:xfrm>
          <a:off x="2633471" y="3182248"/>
          <a:ext cx="2962656" cy="432596"/>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24765" rIns="49530" bIns="24765" numCol="1" spcCol="1270" anchor="ctr" anchorCtr="0">
          <a:noAutofit/>
        </a:bodyPr>
        <a:lstStyle/>
        <a:p>
          <a:pPr lvl="0" algn="ctr" defTabSz="577850" rtl="0">
            <a:lnSpc>
              <a:spcPct val="90000"/>
            </a:lnSpc>
            <a:spcBef>
              <a:spcPct val="0"/>
            </a:spcBef>
            <a:spcAft>
              <a:spcPct val="35000"/>
            </a:spcAft>
          </a:pPr>
          <a:r>
            <a:rPr lang="en-US" sz="1300" kern="1200" dirty="0" smtClean="0"/>
            <a:t>Pat </a:t>
          </a:r>
          <a:r>
            <a:rPr lang="en-US" sz="1300" kern="1200" dirty="0" err="1" smtClean="0"/>
            <a:t>Salvatini</a:t>
          </a:r>
          <a:endParaRPr lang="en-US" sz="1300" kern="1200" dirty="0"/>
        </a:p>
      </dsp:txBody>
      <dsp:txXfrm>
        <a:off x="2633471" y="3182248"/>
        <a:ext cx="2962656" cy="432596"/>
      </dsp:txXfrm>
    </dsp:sp>
    <dsp:sp modelId="{826ED662-1FEE-421E-B49D-5D7A750EF11F}">
      <dsp:nvSpPr>
        <dsp:cNvPr id="0" name=""/>
        <dsp:cNvSpPr/>
      </dsp:nvSpPr>
      <dsp:spPr>
        <a:xfrm>
          <a:off x="2633471" y="3636474"/>
          <a:ext cx="2962656" cy="432596"/>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24765" rIns="49530" bIns="24765" numCol="1" spcCol="1270" anchor="ctr" anchorCtr="0">
          <a:noAutofit/>
        </a:bodyPr>
        <a:lstStyle/>
        <a:p>
          <a:pPr lvl="0" algn="ctr" defTabSz="577850" rtl="0">
            <a:lnSpc>
              <a:spcPct val="90000"/>
            </a:lnSpc>
            <a:spcBef>
              <a:spcPct val="0"/>
            </a:spcBef>
            <a:spcAft>
              <a:spcPct val="35000"/>
            </a:spcAft>
          </a:pPr>
          <a:r>
            <a:rPr lang="en-US" sz="1300" kern="1200" dirty="0" smtClean="0"/>
            <a:t>Paula Shapiro</a:t>
          </a:r>
          <a:endParaRPr lang="en-US" sz="1300" kern="1200" dirty="0"/>
        </a:p>
      </dsp:txBody>
      <dsp:txXfrm>
        <a:off x="2633471" y="3636474"/>
        <a:ext cx="2962656" cy="432596"/>
      </dsp:txXfrm>
    </dsp:sp>
    <dsp:sp modelId="{CF1A8DFF-493E-4693-A7F0-7F33560EC2BD}">
      <dsp:nvSpPr>
        <dsp:cNvPr id="0" name=""/>
        <dsp:cNvSpPr/>
      </dsp:nvSpPr>
      <dsp:spPr>
        <a:xfrm>
          <a:off x="2633471" y="4090700"/>
          <a:ext cx="2962656" cy="432596"/>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24765" rIns="49530" bIns="24765" numCol="1" spcCol="1270" anchor="ctr" anchorCtr="0">
          <a:noAutofit/>
        </a:bodyPr>
        <a:lstStyle/>
        <a:p>
          <a:pPr lvl="0" algn="ctr" defTabSz="577850" rtl="0">
            <a:lnSpc>
              <a:spcPct val="90000"/>
            </a:lnSpc>
            <a:spcBef>
              <a:spcPct val="0"/>
            </a:spcBef>
            <a:spcAft>
              <a:spcPct val="35000"/>
            </a:spcAft>
          </a:pPr>
          <a:r>
            <a:rPr lang="en-US" sz="1300" kern="1200" dirty="0" err="1" smtClean="0"/>
            <a:t>Vandora</a:t>
          </a:r>
          <a:r>
            <a:rPr lang="en-US" sz="1300" kern="1200" dirty="0" smtClean="0"/>
            <a:t> </a:t>
          </a:r>
          <a:r>
            <a:rPr lang="en-US" sz="1300" kern="1200" dirty="0" err="1" smtClean="0"/>
            <a:t>Elfrink</a:t>
          </a:r>
          <a:endParaRPr lang="en-US" sz="1300" kern="1200" dirty="0"/>
        </a:p>
      </dsp:txBody>
      <dsp:txXfrm>
        <a:off x="2633471" y="4090700"/>
        <a:ext cx="2962656" cy="432596"/>
      </dsp:txXfrm>
    </dsp:sp>
  </dsp:spTree>
</dsp:drawing>
</file>

<file path=ppt/diagrams/drawing7.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C753F0A4-5D4B-4FCE-B5DA-BFAF06F49166}">
      <dsp:nvSpPr>
        <dsp:cNvPr id="0" name=""/>
        <dsp:cNvSpPr/>
      </dsp:nvSpPr>
      <dsp:spPr>
        <a:xfrm>
          <a:off x="0" y="7852"/>
          <a:ext cx="8229600" cy="1127295"/>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9070" tIns="179070" rIns="179070" bIns="179070" numCol="1" spcCol="1270" anchor="ctr" anchorCtr="0">
          <a:noAutofit/>
        </a:bodyPr>
        <a:lstStyle/>
        <a:p>
          <a:pPr lvl="0" algn="l" defTabSz="2089150" rtl="0">
            <a:lnSpc>
              <a:spcPct val="90000"/>
            </a:lnSpc>
            <a:spcBef>
              <a:spcPct val="0"/>
            </a:spcBef>
            <a:spcAft>
              <a:spcPct val="35000"/>
            </a:spcAft>
          </a:pPr>
          <a:r>
            <a:rPr lang="en-US" sz="4700" kern="1200" dirty="0" smtClean="0"/>
            <a:t>Why Align Yourself       </a:t>
          </a:r>
          <a:endParaRPr lang="en-US" sz="4700" kern="1200" dirty="0"/>
        </a:p>
      </dsp:txBody>
      <dsp:txXfrm>
        <a:off x="0" y="7852"/>
        <a:ext cx="8229600" cy="1127295"/>
      </dsp:txXfrm>
    </dsp:sp>
  </dsp:spTree>
</dsp:drawing>
</file>

<file path=ppt/diagrams/drawing8.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6236A6B4-7DD7-4BB7-BBE9-73AC97DBF2D9}">
      <dsp:nvSpPr>
        <dsp:cNvPr id="0" name=""/>
        <dsp:cNvSpPr/>
      </dsp:nvSpPr>
      <dsp:spPr>
        <a:xfrm>
          <a:off x="295795" y="1744"/>
          <a:ext cx="3447008" cy="1378803"/>
        </a:xfrm>
        <a:prstGeom prst="chevron">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11430" rIns="0" bIns="11430" numCol="1" spcCol="1270" anchor="ctr" anchorCtr="0">
          <a:noAutofit/>
        </a:bodyPr>
        <a:lstStyle/>
        <a:p>
          <a:pPr lvl="0" algn="ctr" defTabSz="800100" rtl="0">
            <a:lnSpc>
              <a:spcPct val="90000"/>
            </a:lnSpc>
            <a:spcBef>
              <a:spcPct val="0"/>
            </a:spcBef>
            <a:spcAft>
              <a:spcPct val="35000"/>
            </a:spcAft>
          </a:pPr>
          <a:r>
            <a:rPr lang="en-US" sz="1800" kern="1200" dirty="0" smtClean="0"/>
            <a:t>Helps you talk to other teachers about standards</a:t>
          </a:r>
          <a:endParaRPr lang="en-US" sz="1800" kern="1200" dirty="0"/>
        </a:p>
      </dsp:txBody>
      <dsp:txXfrm>
        <a:off x="295795" y="1744"/>
        <a:ext cx="3447008" cy="1378803"/>
      </dsp:txXfrm>
    </dsp:sp>
    <dsp:sp modelId="{11B3F193-E5DF-4EC2-8537-9333B0239B8F}">
      <dsp:nvSpPr>
        <dsp:cNvPr id="0" name=""/>
        <dsp:cNvSpPr/>
      </dsp:nvSpPr>
      <dsp:spPr>
        <a:xfrm>
          <a:off x="295795" y="1573579"/>
          <a:ext cx="3447008" cy="1378803"/>
        </a:xfrm>
        <a:prstGeom prst="chevron">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11430" rIns="0" bIns="11430" numCol="1" spcCol="1270" anchor="ctr" anchorCtr="0">
          <a:noAutofit/>
        </a:bodyPr>
        <a:lstStyle/>
        <a:p>
          <a:pPr lvl="0" algn="ctr" defTabSz="800100" rtl="0">
            <a:lnSpc>
              <a:spcPct val="90000"/>
            </a:lnSpc>
            <a:spcBef>
              <a:spcPct val="0"/>
            </a:spcBef>
            <a:spcAft>
              <a:spcPct val="35000"/>
            </a:spcAft>
          </a:pPr>
          <a:r>
            <a:rPr lang="en-US" sz="1800" kern="1200" dirty="0" smtClean="0"/>
            <a:t>Supports your function as a professional</a:t>
          </a:r>
          <a:endParaRPr lang="en-US" sz="1800" kern="1200" dirty="0"/>
        </a:p>
      </dsp:txBody>
      <dsp:txXfrm>
        <a:off x="295795" y="1573579"/>
        <a:ext cx="3447008" cy="1378803"/>
      </dsp:txXfrm>
    </dsp:sp>
    <dsp:sp modelId="{9FC87251-F861-43E4-9D72-80373D291587}">
      <dsp:nvSpPr>
        <dsp:cNvPr id="0" name=""/>
        <dsp:cNvSpPr/>
      </dsp:nvSpPr>
      <dsp:spPr>
        <a:xfrm>
          <a:off x="295795" y="3145415"/>
          <a:ext cx="3447008" cy="1378803"/>
        </a:xfrm>
        <a:prstGeom prst="chevron">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11430" rIns="0" bIns="11430" numCol="1" spcCol="1270" anchor="ctr" anchorCtr="0">
          <a:noAutofit/>
        </a:bodyPr>
        <a:lstStyle/>
        <a:p>
          <a:pPr lvl="0" algn="ctr" defTabSz="800100" rtl="0">
            <a:lnSpc>
              <a:spcPct val="90000"/>
            </a:lnSpc>
            <a:spcBef>
              <a:spcPct val="0"/>
            </a:spcBef>
            <a:spcAft>
              <a:spcPct val="35000"/>
            </a:spcAft>
          </a:pPr>
          <a:r>
            <a:rPr lang="en-US" sz="1800" kern="1200" dirty="0" smtClean="0"/>
            <a:t>Makes it easy to prove to administrators why they need a TRAINED certified librarian </a:t>
          </a:r>
          <a:endParaRPr lang="en-US" sz="1800" kern="1200" dirty="0"/>
        </a:p>
      </dsp:txBody>
      <dsp:txXfrm>
        <a:off x="295795" y="3145415"/>
        <a:ext cx="3447008" cy="1378803"/>
      </dsp:txXfrm>
    </dsp:sp>
  </dsp:spTree>
</dsp:drawing>
</file>

<file path=ppt/diagrams/drawing9.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E85DD9E2-1415-4DC9-B987-A61A1BA9DB96}">
      <dsp:nvSpPr>
        <dsp:cNvPr id="0" name=""/>
        <dsp:cNvSpPr/>
      </dsp:nvSpPr>
      <dsp:spPr>
        <a:xfrm>
          <a:off x="889359" y="3100"/>
          <a:ext cx="2259880" cy="1355928"/>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rtl="0">
            <a:lnSpc>
              <a:spcPct val="90000"/>
            </a:lnSpc>
            <a:spcBef>
              <a:spcPct val="0"/>
            </a:spcBef>
            <a:spcAft>
              <a:spcPct val="35000"/>
            </a:spcAft>
          </a:pPr>
          <a:r>
            <a:rPr lang="en-US" sz="1500" kern="1200" dirty="0" smtClean="0"/>
            <a:t>I had a teacher ask me why I had to use Curriculum Mapping</a:t>
          </a:r>
          <a:endParaRPr lang="en-US" sz="1500" kern="1200" dirty="0"/>
        </a:p>
      </dsp:txBody>
      <dsp:txXfrm>
        <a:off x="889359" y="3100"/>
        <a:ext cx="2259880" cy="1355928"/>
      </dsp:txXfrm>
    </dsp:sp>
    <dsp:sp modelId="{6A7AB25F-03E1-49B9-8418-C02D23126D10}">
      <dsp:nvSpPr>
        <dsp:cNvPr id="0" name=""/>
        <dsp:cNvSpPr/>
      </dsp:nvSpPr>
      <dsp:spPr>
        <a:xfrm>
          <a:off x="889359" y="1585017"/>
          <a:ext cx="2259880" cy="1355928"/>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rtl="0">
            <a:lnSpc>
              <a:spcPct val="90000"/>
            </a:lnSpc>
            <a:spcBef>
              <a:spcPct val="0"/>
            </a:spcBef>
            <a:spcAft>
              <a:spcPct val="35000"/>
            </a:spcAft>
          </a:pPr>
          <a:r>
            <a:rPr lang="en-US" sz="1500" kern="1200" dirty="0" smtClean="0"/>
            <a:t>Some people think all we do is check books with an ink stamp. (automated) </a:t>
          </a:r>
          <a:endParaRPr lang="en-US" sz="1500" kern="1200" dirty="0"/>
        </a:p>
      </dsp:txBody>
      <dsp:txXfrm>
        <a:off x="889359" y="1585017"/>
        <a:ext cx="2259880" cy="1355928"/>
      </dsp:txXfrm>
    </dsp:sp>
    <dsp:sp modelId="{25E2287E-AE19-4148-9203-042890851DCF}">
      <dsp:nvSpPr>
        <dsp:cNvPr id="0" name=""/>
        <dsp:cNvSpPr/>
      </dsp:nvSpPr>
      <dsp:spPr>
        <a:xfrm>
          <a:off x="889359" y="3166933"/>
          <a:ext cx="2259880" cy="1355928"/>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rtl="0">
            <a:lnSpc>
              <a:spcPct val="90000"/>
            </a:lnSpc>
            <a:spcBef>
              <a:spcPct val="0"/>
            </a:spcBef>
            <a:spcAft>
              <a:spcPct val="35000"/>
            </a:spcAft>
          </a:pPr>
          <a:r>
            <a:rPr lang="en-US" sz="1500" kern="1200" dirty="0" smtClean="0"/>
            <a:t>Last year I had to research why Lovington had to have a certified librarian.  </a:t>
          </a:r>
          <a:r>
            <a:rPr lang="en-US" sz="1500" kern="1200" smtClean="0"/>
            <a:t>School </a:t>
          </a:r>
          <a:r>
            <a:rPr lang="en-US" sz="1500" kern="1200" dirty="0" smtClean="0"/>
            <a:t>Code </a:t>
          </a:r>
          <a:r>
            <a:rPr lang="en-US" sz="1500" kern="1200" smtClean="0"/>
            <a:t> (</a:t>
          </a:r>
          <a:r>
            <a:rPr lang="en-US" sz="1500" kern="1200" dirty="0" smtClean="0"/>
            <a:t>I-SAIL was literally my life </a:t>
          </a:r>
          <a:r>
            <a:rPr lang="en-US" sz="1500" kern="1200" dirty="0" err="1" smtClean="0"/>
            <a:t>perserver</a:t>
          </a:r>
          <a:r>
            <a:rPr lang="en-US" sz="1500" kern="1200" dirty="0" smtClean="0"/>
            <a:t>)</a:t>
          </a:r>
          <a:endParaRPr lang="en-US" sz="1500" kern="1200" dirty="0"/>
        </a:p>
      </dsp:txBody>
      <dsp:txXfrm>
        <a:off x="889359" y="3166933"/>
        <a:ext cx="2259880" cy="1355928"/>
      </dsp:txXfrm>
    </dsp:sp>
  </dsp:spTree>
</dsp:drawing>
</file>

<file path=ppt/diagrams/layout1.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10.xml><?xml version="1.0" encoding="utf-8"?>
<dgm:layoutDef xmlns:dgm="http://schemas.openxmlformats.org/drawingml/2006/diagram" xmlns:a="http://schemas.openxmlformats.org/drawingml/2006/main" uniqueId="urn:microsoft.com/office/officeart/2005/8/layout/lProcess3">
  <dgm:title val=""/>
  <dgm:desc val=""/>
  <dgm:catLst>
    <dgm:cat type="process" pri="11000"/>
    <dgm:cat type="convert" pri="1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41" srcId="1" destId="11" srcOrd="0" destOrd="0"/>
        <dgm:cxn modelId="42" srcId="1" destId="12" srcOrd="1" destOrd="0"/>
        <dgm:cxn modelId="51" srcId="2" destId="21" srcOrd="0" destOrd="0"/>
        <dgm:cxn modelId="52" srcId="2" destId="22" srcOrd="1" destOrd="0"/>
        <dgm:cxn modelId="61" srcId="3" destId="31" srcOrd="0" destOrd="0"/>
        <dgm:cxn modelId="62" srcId="3" destId="32" srcOrd="1" destOrd="0"/>
      </dgm:cxnLst>
      <dgm:bg/>
      <dgm:whole/>
    </dgm:dataModel>
  </dgm:sampData>
  <dgm:styleData>
    <dgm:dataModel>
      <dgm:ptLst>
        <dgm:pt modelId="0" type="doc"/>
        <dgm:pt modelId="1"/>
        <dgm:pt modelId="2"/>
      </dgm:ptLst>
      <dgm:cxnLst>
        <dgm:cxn modelId="4" srcId="0" destId="1" srcOrd="0" destOrd="0"/>
        <dgm:cxn modelId="5" srcId="1" destId="2"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51" srcId="1" destId="11" srcOrd="0" destOrd="0"/>
        <dgm:cxn modelId="61" srcId="2" destId="21" srcOrd="0" destOrd="0"/>
        <dgm:cxn modelId="71" srcId="3" destId="31" srcOrd="0" destOrd="0"/>
        <dgm:cxn modelId="81" srcId="4" destId="41" srcOrd="0" destOrd="0"/>
      </dgm:cxnLst>
      <dgm:bg/>
      <dgm:whole/>
    </dgm:dataModel>
  </dgm:clrData>
  <dgm:layoutNode name="Name0">
    <dgm:varLst>
      <dgm:chPref val="3"/>
      <dgm:dir/>
      <dgm:animLvl val="lvl"/>
      <dgm:resizeHandles/>
    </dgm:varLst>
    <dgm:choose name="Name1">
      <dgm:if name="Name2" func="var" arg="dir" op="equ" val="norm">
        <dgm:alg type="lin">
          <dgm:param type="linDir" val="fromT"/>
          <dgm:param type="vertAlign" val="mid"/>
          <dgm:param type="nodeHorzAlign" val="l"/>
          <dgm:param type="nodeVertAlign" val="t"/>
          <dgm:param type="fallback" val="2D"/>
        </dgm:alg>
      </dgm:if>
      <dgm:else name="Name3">
        <dgm:alg type="lin">
          <dgm:param type="linDir" val="fromT"/>
          <dgm:param type="vertAlign" val="mid"/>
          <dgm:param type="nodeHorzAlign" val="r"/>
          <dgm:param type="nodeVertAlign" val="t"/>
          <dgm:param type="fallback" val="2D"/>
        </dgm:alg>
      </dgm:else>
    </dgm:choose>
    <dgm:shape xmlns:r="http://schemas.openxmlformats.org/officeDocument/2006/relationships" r:blip="">
      <dgm:adjLst/>
    </dgm:shape>
    <dgm:presOf/>
    <dgm:constrLst>
      <dgm:constr type="w" for="des" forName="bigChev" refType="w"/>
      <dgm:constr type="h" for="des" forName="bigChev" refType="w" refFor="des" refForName="bigChev" op="equ" fact="0.4"/>
      <dgm:constr type="w" for="des" forName="node" refType="w" refFor="des" refForName="bigChev" fact="0.83"/>
      <dgm:constr type="h" for="des" forName="node" refType="w" refFor="des" refForName="node" op="equ" fact="0.4"/>
      <dgm:constr type="w" for="des" forName="parTrans" refType="w" refFor="des" refForName="bigChev" op="equ" fact="-0.13"/>
      <dgm:constr type="w" for="des" forName="sibTrans" refType="w" refFor="des" refForName="node" op="equ" fact="-0.14"/>
      <dgm:constr type="h" for="ch" forName="vSp" refType="h" refFor="des" refForName="bigChev" op="equ" fact="0.14"/>
      <dgm:constr type="primFontSz" for="des" forName="node" op="equ"/>
      <dgm:constr type="primFontSz" for="des" forName="bigChev" op="equ"/>
    </dgm:constrLst>
    <dgm:ruleLst/>
    <dgm:forEach name="Name4" axis="ch" ptType="node">
      <dgm:layoutNode name="horFlow">
        <dgm:choose name="Name5">
          <dgm:if name="Name6" func="var" arg="dir" op="equ" val="norm">
            <dgm:alg type="lin">
              <dgm:param type="linDir" val="fromL"/>
              <dgm:param type="nodeHorzAlign" val="l"/>
              <dgm:param type="nodeVertAlign" val="mid"/>
              <dgm:param type="fallback" val="2D"/>
            </dgm:alg>
          </dgm:if>
          <dgm:else name="Name7">
            <dgm:alg type="lin">
              <dgm:param type="linDir" val="fromR"/>
              <dgm:param type="nodeHorzAlign" val="r"/>
              <dgm:param type="nodeVertAlign" val="mid"/>
              <dgm:param type="fallback" val="2D"/>
            </dgm:alg>
          </dgm:else>
        </dgm:choose>
        <dgm:shape xmlns:r="http://schemas.openxmlformats.org/officeDocument/2006/relationships" r:blip="">
          <dgm:adjLst/>
        </dgm:shape>
        <dgm:presOf/>
        <dgm:constrLst/>
        <dgm:ruleLst/>
        <dgm:layoutNode name="bigChev" styleLbl="node1">
          <dgm:alg type="tx"/>
          <dgm:choose name="Name8">
            <dgm:if name="Name9" func="var" arg="dir" op="equ" val="norm">
              <dgm:shape xmlns:r="http://schemas.openxmlformats.org/officeDocument/2006/relationships" type="chevron" r:blip="">
                <dgm:adjLst/>
              </dgm:shape>
              <dgm:presOf axis="self"/>
              <dgm:constrLst>
                <dgm:constr type="primFontSz" val="65"/>
                <dgm:constr type="rMarg"/>
                <dgm:constr type="lMarg" refType="primFontSz" fact="0.1"/>
                <dgm:constr type="tMarg" refType="primFontSz" fact="0.05"/>
                <dgm:constr type="bMarg" refType="primFontSz" fact="0.05"/>
              </dgm:constrLst>
            </dgm:if>
            <dgm:else name="Name10">
              <dgm:shape xmlns:r="http://schemas.openxmlformats.org/officeDocument/2006/relationships" rot="180" type="chevron" r:blip="">
                <dgm:adjLst/>
              </dgm:shape>
              <dgm:presOf axis="self"/>
              <dgm:constrLst>
                <dgm:constr type="primFontSz" val="65"/>
                <dgm:constr type="lMarg"/>
                <dgm:constr type="rMarg" refType="primFontSz" fact="0.1"/>
                <dgm:constr type="tMarg" refType="primFontSz" fact="0.05"/>
                <dgm:constr type="bMarg" refType="primFontSz" fact="0.05"/>
              </dgm:constrLst>
            </dgm:else>
          </dgm:choose>
          <dgm:ruleLst>
            <dgm:rule type="primFontSz" val="5" fact="NaN" max="NaN"/>
          </dgm:ruleLst>
        </dgm:layoutNode>
        <dgm:forEach name="parTransForEach" axis="ch" ptType="parTrans" cnt="1">
          <dgm:layoutNode name="parTrans">
            <dgm:alg type="sp"/>
            <dgm:shape xmlns:r="http://schemas.openxmlformats.org/officeDocument/2006/relationships" r:blip="">
              <dgm:adjLst/>
            </dgm:shape>
            <dgm:presOf/>
            <dgm:constrLst/>
            <dgm:ruleLst/>
          </dgm:layoutNode>
        </dgm:forEach>
        <dgm:forEach name="Name11" axis="ch" ptType="node">
          <dgm:layoutNode name="node" styleLbl="alignAccFollowNode1">
            <dgm:varLst>
              <dgm:bulletEnabled val="1"/>
            </dgm:varLst>
            <dgm:alg type="tx"/>
            <dgm:choose name="Name12">
              <dgm:if name="Name13" func="var" arg="dir" op="equ" val="norm">
                <dgm:shape xmlns:r="http://schemas.openxmlformats.org/officeDocument/2006/relationships" type="chevron" r:blip="">
                  <dgm:adjLst/>
                </dgm:shape>
                <dgm:presOf axis="desOrSelf" ptType="node"/>
                <dgm:constrLst>
                  <dgm:constr type="primFontSz" val="65"/>
                  <dgm:constr type="rMarg"/>
                  <dgm:constr type="lMarg" refType="primFontSz" fact="0.1"/>
                  <dgm:constr type="tMarg" refType="primFontSz" fact="0.05"/>
                  <dgm:constr type="bMarg" refType="primFontSz" fact="0.05"/>
                </dgm:constrLst>
              </dgm:if>
              <dgm:else name="Name14">
                <dgm:shape xmlns:r="http://schemas.openxmlformats.org/officeDocument/2006/relationships" rot="180" type="chevron" r:blip="">
                  <dgm:adjLst/>
                </dgm:shape>
                <dgm:presOf axis="desOrSelf" ptType="node"/>
                <dgm:constrLst>
                  <dgm:constr type="primFontSz" val="65"/>
                  <dgm:constr type="lMarg"/>
                  <dgm:constr type="rMarg" refType="primFontSz" fact="0.1"/>
                  <dgm:constr type="tMarg" refType="primFontSz" fact="0.05"/>
                  <dgm:constr type="bMarg" refType="primFontSz" fact="0.05"/>
                </dgm:constrLst>
              </dgm:else>
            </dgm:choose>
            <dgm:ruleLst>
              <dgm:rule type="primFontSz" val="5" fact="NaN" max="NaN"/>
            </dgm:ruleLst>
          </dgm:layoutNode>
          <dgm:forEach name="sibTransForEach" axis="followSib" ptType="sibTrans" cnt="1">
            <dgm:layoutNode name="sibTrans">
              <dgm:alg type="sp"/>
              <dgm:shape xmlns:r="http://schemas.openxmlformats.org/officeDocument/2006/relationships" r:blip="">
                <dgm:adjLst/>
              </dgm:shape>
              <dgm:presOf/>
              <dgm:constrLst/>
              <dgm:ruleLst/>
            </dgm:layoutNode>
          </dgm:forEach>
        </dgm:forEach>
      </dgm:layoutNode>
      <dgm:choose name="Name15">
        <dgm:if name="Name16" axis="self" ptType="node" func="revPos" op="gte" val="2">
          <dgm:layoutNode name="vSp">
            <dgm:alg type="sp"/>
            <dgm:shape xmlns:r="http://schemas.openxmlformats.org/officeDocument/2006/relationships" r:blip="">
              <dgm:adjLst/>
            </dgm:shape>
            <dgm:presOf/>
            <dgm:constrLst/>
            <dgm:ruleLst/>
          </dgm:layoutNode>
        </dgm:if>
        <dgm:else name="Name17"/>
      </dgm:choose>
    </dgm:forEach>
  </dgm:layoutNode>
</dgm:layoutDef>
</file>

<file path=ppt/diagrams/layout11.xml><?xml version="1.0" encoding="utf-8"?>
<dgm:layoutDef xmlns:dgm="http://schemas.openxmlformats.org/drawingml/2006/diagram" xmlns:a="http://schemas.openxmlformats.org/drawingml/2006/main" uniqueId="urn:microsoft.com/office/officeart/2005/8/layout/default">
  <dgm:title val=""/>
  <dgm:desc val=""/>
  <dgm:catLst>
    <dgm:cat type="list" pri="1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pyramid2">
  <dgm:title val=""/>
  <dgm:desc val=""/>
  <dgm:catLst>
    <dgm:cat type="pyramid" pri="3000"/>
    <dgm:cat type="list" pri="21000"/>
    <dgm:cat type="convert" pri="17000"/>
  </dgm:catLst>
  <dgm:sampData useDef="1">
    <dgm:dataModel>
      <dgm:ptLst/>
      <dgm:bg/>
      <dgm:whole/>
    </dgm:dataModel>
  </dgm:sampData>
  <dgm:styleData useDef="1">
    <dgm:dataModel>
      <dgm:ptLst/>
      <dgm:bg/>
      <dgm:whole/>
    </dgm:dataModel>
  </dgm:styleData>
  <dgm:clrData useDef="1">
    <dgm:dataModel>
      <dgm:ptLst/>
      <dgm:bg/>
      <dgm:whole/>
    </dgm:dataModel>
  </dgm:clrData>
  <dgm:layoutNode name="compositeShape">
    <dgm:alg type="composite"/>
    <dgm:shape xmlns:r="http://schemas.openxmlformats.org/officeDocument/2006/relationships" r:blip="">
      <dgm:adjLst/>
    </dgm:shape>
    <dgm:presOf/>
    <dgm:varLst>
      <dgm:dir/>
      <dgm:resizeHandles/>
    </dgm:varLst>
    <dgm:choose name="Name0">
      <dgm:if name="Name1" func="var" arg="dir" op="equ" val="norm">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l" for="ch" forName="theList" refType="w" refFor="ch" refForName="pyramid" fact="0.5"/>
          <dgm:constr type="h" for="des" forName="aSpace" refType="h" fact="0.1"/>
        </dgm:constrLst>
      </dgm:if>
      <dgm:else name="Name2">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r" for="ch" forName="theList" refType="w" refFor="ch" refForName="pyramid" fact="0.5"/>
          <dgm:constr type="h" for="des" forName="aSpace" refType="h" fact="0.1"/>
        </dgm:constrLst>
      </dgm:else>
    </dgm:choose>
    <dgm:ruleLst/>
    <dgm:choose name="Name3">
      <dgm:if name="Name4" axis="ch" ptType="node" func="cnt" op="gte" val="1">
        <dgm:layoutNode name="pyramid" styleLbl="node1">
          <dgm:alg type="sp"/>
          <dgm:shape xmlns:r="http://schemas.openxmlformats.org/officeDocument/2006/relationships" type="triangle" r:blip="">
            <dgm:adjLst/>
          </dgm:shape>
          <dgm:presOf/>
          <dgm:constrLst/>
          <dgm:ruleLst/>
        </dgm:layoutNode>
        <dgm:layoutNode name="theList">
          <dgm:alg type="lin">
            <dgm:param type="linDir" val="fromT"/>
          </dgm:alg>
          <dgm:shape xmlns:r="http://schemas.openxmlformats.org/officeDocument/2006/relationships" r:blip="">
            <dgm:adjLst/>
          </dgm:shape>
          <dgm:presOf/>
          <dgm:constrLst>
            <dgm:constr type="w" for="ch" forName="aNode" refType="w"/>
            <dgm:constr type="h" for="ch" forName="aNode" refType="h"/>
            <dgm:constr type="primFontSz" for="ch" ptType="node" op="equ"/>
          </dgm:constrLst>
          <dgm:ruleLst/>
          <dgm:forEach name="aNodeForEach" axis="ch" ptType="node">
            <dgm:layoutNode name="aNode" styleLbl="fgAcc1">
              <dgm:varLst>
                <dgm:bulletEnabled val="1"/>
              </dgm:varLst>
              <dgm:alg type="tx"/>
              <dgm:shape xmlns:r="http://schemas.openxmlformats.org/officeDocument/2006/relationships" type="roundRect" r:blip="">
                <dgm:adjLst/>
              </dgm:shape>
              <dgm:presOf axis="desOrSelf" ptType="node"/>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aSpace">
              <dgm:alg type="sp"/>
              <dgm:shape xmlns:r="http://schemas.openxmlformats.org/officeDocument/2006/relationships" r:blip="">
                <dgm:adjLst/>
              </dgm:shape>
              <dgm:presOf/>
              <dgm:constrLst/>
              <dgm:ruleLst/>
            </dgm:layoutNode>
          </dgm:forEach>
        </dgm:layoutNode>
      </dgm:if>
      <dgm:else name="Name5"/>
    </dgm:choose>
  </dgm:layoutNode>
</dgm:layoutDef>
</file>

<file path=ppt/diagrams/layout4.xml><?xml version="1.0" encoding="utf-8"?>
<dgm:layoutDef xmlns:dgm="http://schemas.openxmlformats.org/drawingml/2006/diagram" xmlns:a="http://schemas.openxmlformats.org/drawingml/2006/main" uniqueId="urn:microsoft.com/office/officeart/2005/8/layout/venn3">
  <dgm:title val=""/>
  <dgm:desc val=""/>
  <dgm:catLst>
    <dgm:cat type="relationship" pri="29000"/>
  </dgm:catLst>
  <dgm:samp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param type="fallback" val="2D"/>
        </dgm:alg>
      </dgm:if>
      <dgm:else name="Name3">
        <dgm:alg type="lin">
          <dgm:param type="fallback" val="2D"/>
          <dgm:param type="linDir" val="fromR"/>
        </dgm:alg>
      </dgm:else>
    </dgm:choose>
    <dgm:shape xmlns:r="http://schemas.openxmlformats.org/officeDocument/2006/relationships" r:blip="">
      <dgm:adjLst/>
    </dgm:shape>
    <dgm:presOf/>
    <dgm:constrLst>
      <dgm:constr type="w" for="ch" ptType="node" refType="w"/>
      <dgm:constr type="h" for="ch" ptType="node" refType="w" refFor="ch" refPtType="node"/>
      <dgm:constr type="w" for="ch" forName="space" refType="w" refFor="ch" refPtType="node" fact="-0.2"/>
      <dgm:constr type="primFontSz" for="ch" ptType="node" op="equ" val="65"/>
    </dgm:constrLst>
    <dgm:ruleLst/>
    <dgm:forEach name="Name4" axis="ch" ptType="node">
      <dgm:layoutNode name="Name5" styleLbl="vennNode1">
        <dgm:varLst>
          <dgm:bulletEnabled val="1"/>
        </dgm:varLst>
        <dgm:alg type="tx">
          <dgm:param type="txAnchorVertCh" val="mid"/>
          <dgm:param type="txAnchorHorzCh" val="ctr"/>
        </dgm:alg>
        <dgm:shape xmlns:r="http://schemas.openxmlformats.org/officeDocument/2006/relationships" type="ellipse" r:blip="">
          <dgm:adjLst/>
        </dgm:shape>
        <dgm:presOf axis="desOrSelf" ptType="node"/>
        <dgm:constrLst>
          <dgm:constr type="tMarg" refType="primFontSz" fact="0.1"/>
          <dgm:constr type="bMarg" refType="primFontSz" fact="0.1"/>
          <dgm:constr type="lMarg" refType="w" fact="0.156"/>
          <dgm:constr type="rMarg" refType="w" fact="0.156"/>
        </dgm:constrLst>
        <dgm:ruleLst>
          <dgm:rule type="primFontSz" val="5" fact="NaN" max="NaN"/>
        </dgm:ruleLst>
      </dgm:layoutNode>
      <dgm:forEach name="Name6"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6.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0.05"/>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layout7.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8.xml><?xml version="1.0" encoding="utf-8"?>
<dgm:layoutDef xmlns:dgm="http://schemas.openxmlformats.org/drawingml/2006/diagram" xmlns:a="http://schemas.openxmlformats.org/drawingml/2006/main" uniqueId="urn:microsoft.com/office/officeart/2005/8/layout/lProcess3">
  <dgm:title val=""/>
  <dgm:desc val=""/>
  <dgm:catLst>
    <dgm:cat type="process" pri="11000"/>
    <dgm:cat type="convert" pri="1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41" srcId="1" destId="11" srcOrd="0" destOrd="0"/>
        <dgm:cxn modelId="42" srcId="1" destId="12" srcOrd="1" destOrd="0"/>
        <dgm:cxn modelId="51" srcId="2" destId="21" srcOrd="0" destOrd="0"/>
        <dgm:cxn modelId="52" srcId="2" destId="22" srcOrd="1" destOrd="0"/>
        <dgm:cxn modelId="61" srcId="3" destId="31" srcOrd="0" destOrd="0"/>
        <dgm:cxn modelId="62" srcId="3" destId="32" srcOrd="1" destOrd="0"/>
      </dgm:cxnLst>
      <dgm:bg/>
      <dgm:whole/>
    </dgm:dataModel>
  </dgm:sampData>
  <dgm:styleData>
    <dgm:dataModel>
      <dgm:ptLst>
        <dgm:pt modelId="0" type="doc"/>
        <dgm:pt modelId="1"/>
        <dgm:pt modelId="2"/>
      </dgm:ptLst>
      <dgm:cxnLst>
        <dgm:cxn modelId="4" srcId="0" destId="1" srcOrd="0" destOrd="0"/>
        <dgm:cxn modelId="5" srcId="1" destId="2"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51" srcId="1" destId="11" srcOrd="0" destOrd="0"/>
        <dgm:cxn modelId="61" srcId="2" destId="21" srcOrd="0" destOrd="0"/>
        <dgm:cxn modelId="71" srcId="3" destId="31" srcOrd="0" destOrd="0"/>
        <dgm:cxn modelId="81" srcId="4" destId="41" srcOrd="0" destOrd="0"/>
      </dgm:cxnLst>
      <dgm:bg/>
      <dgm:whole/>
    </dgm:dataModel>
  </dgm:clrData>
  <dgm:layoutNode name="Name0">
    <dgm:varLst>
      <dgm:chPref val="3"/>
      <dgm:dir/>
      <dgm:animLvl val="lvl"/>
      <dgm:resizeHandles/>
    </dgm:varLst>
    <dgm:choose name="Name1">
      <dgm:if name="Name2" func="var" arg="dir" op="equ" val="norm">
        <dgm:alg type="lin">
          <dgm:param type="linDir" val="fromT"/>
          <dgm:param type="vertAlign" val="mid"/>
          <dgm:param type="nodeHorzAlign" val="l"/>
          <dgm:param type="nodeVertAlign" val="t"/>
          <dgm:param type="fallback" val="2D"/>
        </dgm:alg>
      </dgm:if>
      <dgm:else name="Name3">
        <dgm:alg type="lin">
          <dgm:param type="linDir" val="fromT"/>
          <dgm:param type="vertAlign" val="mid"/>
          <dgm:param type="nodeHorzAlign" val="r"/>
          <dgm:param type="nodeVertAlign" val="t"/>
          <dgm:param type="fallback" val="2D"/>
        </dgm:alg>
      </dgm:else>
    </dgm:choose>
    <dgm:shape xmlns:r="http://schemas.openxmlformats.org/officeDocument/2006/relationships" r:blip="">
      <dgm:adjLst/>
    </dgm:shape>
    <dgm:presOf/>
    <dgm:constrLst>
      <dgm:constr type="w" for="des" forName="bigChev" refType="w"/>
      <dgm:constr type="h" for="des" forName="bigChev" refType="w" refFor="des" refForName="bigChev" op="equ" fact="0.4"/>
      <dgm:constr type="w" for="des" forName="node" refType="w" refFor="des" refForName="bigChev" fact="0.83"/>
      <dgm:constr type="h" for="des" forName="node" refType="w" refFor="des" refForName="node" op="equ" fact="0.4"/>
      <dgm:constr type="w" for="des" forName="parTrans" refType="w" refFor="des" refForName="bigChev" op="equ" fact="-0.13"/>
      <dgm:constr type="w" for="des" forName="sibTrans" refType="w" refFor="des" refForName="node" op="equ" fact="-0.14"/>
      <dgm:constr type="h" for="ch" forName="vSp" refType="h" refFor="des" refForName="bigChev" op="equ" fact="0.14"/>
      <dgm:constr type="primFontSz" for="des" forName="node" op="equ"/>
      <dgm:constr type="primFontSz" for="des" forName="bigChev" op="equ"/>
    </dgm:constrLst>
    <dgm:ruleLst/>
    <dgm:forEach name="Name4" axis="ch" ptType="node">
      <dgm:layoutNode name="horFlow">
        <dgm:choose name="Name5">
          <dgm:if name="Name6" func="var" arg="dir" op="equ" val="norm">
            <dgm:alg type="lin">
              <dgm:param type="linDir" val="fromL"/>
              <dgm:param type="nodeHorzAlign" val="l"/>
              <dgm:param type="nodeVertAlign" val="mid"/>
              <dgm:param type="fallback" val="2D"/>
            </dgm:alg>
          </dgm:if>
          <dgm:else name="Name7">
            <dgm:alg type="lin">
              <dgm:param type="linDir" val="fromR"/>
              <dgm:param type="nodeHorzAlign" val="r"/>
              <dgm:param type="nodeVertAlign" val="mid"/>
              <dgm:param type="fallback" val="2D"/>
            </dgm:alg>
          </dgm:else>
        </dgm:choose>
        <dgm:shape xmlns:r="http://schemas.openxmlformats.org/officeDocument/2006/relationships" r:blip="">
          <dgm:adjLst/>
        </dgm:shape>
        <dgm:presOf/>
        <dgm:constrLst/>
        <dgm:ruleLst/>
        <dgm:layoutNode name="bigChev" styleLbl="node1">
          <dgm:alg type="tx"/>
          <dgm:choose name="Name8">
            <dgm:if name="Name9" func="var" arg="dir" op="equ" val="norm">
              <dgm:shape xmlns:r="http://schemas.openxmlformats.org/officeDocument/2006/relationships" type="chevron" r:blip="">
                <dgm:adjLst/>
              </dgm:shape>
              <dgm:presOf axis="self"/>
              <dgm:constrLst>
                <dgm:constr type="primFontSz" val="65"/>
                <dgm:constr type="rMarg"/>
                <dgm:constr type="lMarg" refType="primFontSz" fact="0.1"/>
                <dgm:constr type="tMarg" refType="primFontSz" fact="0.05"/>
                <dgm:constr type="bMarg" refType="primFontSz" fact="0.05"/>
              </dgm:constrLst>
            </dgm:if>
            <dgm:else name="Name10">
              <dgm:shape xmlns:r="http://schemas.openxmlformats.org/officeDocument/2006/relationships" rot="180" type="chevron" r:blip="">
                <dgm:adjLst/>
              </dgm:shape>
              <dgm:presOf axis="self"/>
              <dgm:constrLst>
                <dgm:constr type="primFontSz" val="65"/>
                <dgm:constr type="lMarg"/>
                <dgm:constr type="rMarg" refType="primFontSz" fact="0.1"/>
                <dgm:constr type="tMarg" refType="primFontSz" fact="0.05"/>
                <dgm:constr type="bMarg" refType="primFontSz" fact="0.05"/>
              </dgm:constrLst>
            </dgm:else>
          </dgm:choose>
          <dgm:ruleLst>
            <dgm:rule type="primFontSz" val="5" fact="NaN" max="NaN"/>
          </dgm:ruleLst>
        </dgm:layoutNode>
        <dgm:forEach name="parTransForEach" axis="ch" ptType="parTrans" cnt="1">
          <dgm:layoutNode name="parTrans">
            <dgm:alg type="sp"/>
            <dgm:shape xmlns:r="http://schemas.openxmlformats.org/officeDocument/2006/relationships" r:blip="">
              <dgm:adjLst/>
            </dgm:shape>
            <dgm:presOf/>
            <dgm:constrLst/>
            <dgm:ruleLst/>
          </dgm:layoutNode>
        </dgm:forEach>
        <dgm:forEach name="Name11" axis="ch" ptType="node">
          <dgm:layoutNode name="node" styleLbl="alignAccFollowNode1">
            <dgm:varLst>
              <dgm:bulletEnabled val="1"/>
            </dgm:varLst>
            <dgm:alg type="tx"/>
            <dgm:choose name="Name12">
              <dgm:if name="Name13" func="var" arg="dir" op="equ" val="norm">
                <dgm:shape xmlns:r="http://schemas.openxmlformats.org/officeDocument/2006/relationships" type="chevron" r:blip="">
                  <dgm:adjLst/>
                </dgm:shape>
                <dgm:presOf axis="desOrSelf" ptType="node"/>
                <dgm:constrLst>
                  <dgm:constr type="primFontSz" val="65"/>
                  <dgm:constr type="rMarg"/>
                  <dgm:constr type="lMarg" refType="primFontSz" fact="0.1"/>
                  <dgm:constr type="tMarg" refType="primFontSz" fact="0.05"/>
                  <dgm:constr type="bMarg" refType="primFontSz" fact="0.05"/>
                </dgm:constrLst>
              </dgm:if>
              <dgm:else name="Name14">
                <dgm:shape xmlns:r="http://schemas.openxmlformats.org/officeDocument/2006/relationships" rot="180" type="chevron" r:blip="">
                  <dgm:adjLst/>
                </dgm:shape>
                <dgm:presOf axis="desOrSelf" ptType="node"/>
                <dgm:constrLst>
                  <dgm:constr type="primFontSz" val="65"/>
                  <dgm:constr type="lMarg"/>
                  <dgm:constr type="rMarg" refType="primFontSz" fact="0.1"/>
                  <dgm:constr type="tMarg" refType="primFontSz" fact="0.05"/>
                  <dgm:constr type="bMarg" refType="primFontSz" fact="0.05"/>
                </dgm:constrLst>
              </dgm:else>
            </dgm:choose>
            <dgm:ruleLst>
              <dgm:rule type="primFontSz" val="5" fact="NaN" max="NaN"/>
            </dgm:ruleLst>
          </dgm:layoutNode>
          <dgm:forEach name="sibTransForEach" axis="followSib" ptType="sibTrans" cnt="1">
            <dgm:layoutNode name="sibTrans">
              <dgm:alg type="sp"/>
              <dgm:shape xmlns:r="http://schemas.openxmlformats.org/officeDocument/2006/relationships" r:blip="">
                <dgm:adjLst/>
              </dgm:shape>
              <dgm:presOf/>
              <dgm:constrLst/>
              <dgm:ruleLst/>
            </dgm:layoutNode>
          </dgm:forEach>
        </dgm:forEach>
      </dgm:layoutNode>
      <dgm:choose name="Name15">
        <dgm:if name="Name16" axis="self" ptType="node" func="revPos" op="gte" val="2">
          <dgm:layoutNode name="vSp">
            <dgm:alg type="sp"/>
            <dgm:shape xmlns:r="http://schemas.openxmlformats.org/officeDocument/2006/relationships" r:blip="">
              <dgm:adjLst/>
            </dgm:shape>
            <dgm:presOf/>
            <dgm:constrLst/>
            <dgm:ruleLst/>
          </dgm:layoutNode>
        </dgm:if>
        <dgm:else name="Name17"/>
      </dgm:choose>
    </dgm:forEach>
  </dgm:layoutNode>
</dgm:layoutDef>
</file>

<file path=ppt/diagrams/layout9.xml><?xml version="1.0" encoding="utf-8"?>
<dgm:layoutDef xmlns:dgm="http://schemas.openxmlformats.org/drawingml/2006/diagram" xmlns:a="http://schemas.openxmlformats.org/drawingml/2006/main" uniqueId="urn:microsoft.com/office/officeart/2005/8/layout/default">
  <dgm:title val=""/>
  <dgm:desc val=""/>
  <dgm:catLst>
    <dgm:cat type="list" pri="1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0.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1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9.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2/6/12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2/6/12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2/6/12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2/6/12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2/6/12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2/6/12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2/6/12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2/6/12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2/6/12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2/6/12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2/6/12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4" Type="http://schemas.openxmlformats.org/officeDocument/2006/relationships/slideLayout" Target="../slideLayouts/slideLayout4.xml"/><Relationship Id="rId10" Type="http://schemas.openxmlformats.org/officeDocument/2006/relationships/slideLayout" Target="../slideLayouts/slideLayout10.xml"/><Relationship Id="rId5" Type="http://schemas.openxmlformats.org/officeDocument/2006/relationships/slideLayout" Target="../slideLayouts/slideLayout5.xml"/><Relationship Id="rId7" Type="http://schemas.openxmlformats.org/officeDocument/2006/relationships/slideLayout" Target="../slideLayouts/slideLayout7.xml"/><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9" Type="http://schemas.openxmlformats.org/officeDocument/2006/relationships/slideLayout" Target="../slideLayouts/slideLayout9.xml"/><Relationship Id="rId3" Type="http://schemas.openxmlformats.org/officeDocument/2006/relationships/slideLayout" Target="../slideLayouts/slideLayout3.xml"/><Relationship Id="rId6" Type="http://schemas.openxmlformats.org/officeDocument/2006/relationships/slideLayout" Target="../slideLayouts/slideLayout6.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Pr>
        <a:gradFill flip="none" rotWithShape="1">
          <a:gsLst>
            <a:gs pos="0">
              <a:schemeClr val="tx2">
                <a:lumMod val="60000"/>
                <a:lumOff val="40000"/>
              </a:schemeClr>
            </a:gs>
            <a:gs pos="50000">
              <a:schemeClr val="accent1">
                <a:tint val="44500"/>
                <a:satMod val="160000"/>
              </a:schemeClr>
            </a:gs>
            <a:gs pos="100000">
              <a:schemeClr val="accent1">
                <a:tint val="23500"/>
                <a:satMod val="160000"/>
              </a:schemeClr>
            </a:gs>
          </a:gsLst>
          <a:lin ang="18900000" scaled="1"/>
          <a:tileRect/>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2/6/12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6" Type="http://schemas.microsoft.com/office/2007/relationships/diagramDrawing" Target="../diagrams/drawing1.xml"/><Relationship Id="rId4" Type="http://schemas.openxmlformats.org/officeDocument/2006/relationships/diagramQuickStyle" Target="../diagrams/quickStyle1.xml"/><Relationship Id="rId1" Type="http://schemas.openxmlformats.org/officeDocument/2006/relationships/slideLayout" Target="../slideLayouts/slideLayout1.xml"/><Relationship Id="rId2" Type="http://schemas.openxmlformats.org/officeDocument/2006/relationships/diagramData" Target="../diagrams/data1.xml"/><Relationship Id="rId3" Type="http://schemas.openxmlformats.org/officeDocument/2006/relationships/diagramLayout" Target="../diagrams/layout1.xml"/><Relationship Id="rId5" Type="http://schemas.openxmlformats.org/officeDocument/2006/relationships/diagramColors" Target="../diagrams/colors1.xml"/></Relationships>
</file>

<file path=ppt/slides/_rels/slide10.xml.rels><?xml version="1.0" encoding="UTF-8" standalone="yes"?>
<Relationships xmlns="http://schemas.openxmlformats.org/package/2006/relationships"><Relationship Id="rId2" Type="http://schemas.openxmlformats.org/officeDocument/2006/relationships/hyperlink" Target="http://www.lovington303.net/"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8" Type="http://schemas.openxmlformats.org/officeDocument/2006/relationships/diagramLayout" Target="../diagrams/layout3.xml"/><Relationship Id="rId4" Type="http://schemas.openxmlformats.org/officeDocument/2006/relationships/diagramQuickStyle" Target="../diagrams/quickStyle2.xml"/><Relationship Id="rId10" Type="http://schemas.openxmlformats.org/officeDocument/2006/relationships/diagramColors" Target="../diagrams/colors3.xml"/><Relationship Id="rId5" Type="http://schemas.openxmlformats.org/officeDocument/2006/relationships/diagramColors" Target="../diagrams/colors2.xml"/><Relationship Id="rId7" Type="http://schemas.openxmlformats.org/officeDocument/2006/relationships/diagramData" Target="../diagrams/data3.xml"/><Relationship Id="rId11" Type="http://schemas.microsoft.com/office/2007/relationships/diagramDrawing" Target="../diagrams/drawing3.xml"/><Relationship Id="rId1" Type="http://schemas.openxmlformats.org/officeDocument/2006/relationships/slideLayout" Target="../slideLayouts/slideLayout2.xml"/><Relationship Id="rId2" Type="http://schemas.openxmlformats.org/officeDocument/2006/relationships/diagramData" Target="../diagrams/data2.xml"/><Relationship Id="rId9" Type="http://schemas.openxmlformats.org/officeDocument/2006/relationships/diagramQuickStyle" Target="../diagrams/quickStyle3.xml"/><Relationship Id="rId3" Type="http://schemas.openxmlformats.org/officeDocument/2006/relationships/diagramLayout" Target="../diagrams/layout2.xml"/><Relationship Id="rId6" Type="http://schemas.microsoft.com/office/2007/relationships/diagramDrawing" Target="../diagrams/drawing2.xml"/></Relationships>
</file>

<file path=ppt/slides/_rels/slide4.xml.rels><?xml version="1.0" encoding="UTF-8" standalone="yes"?>
<Relationships xmlns="http://schemas.openxmlformats.org/package/2006/relationships"><Relationship Id="rId6" Type="http://schemas.microsoft.com/office/2007/relationships/diagramDrawing" Target="../diagrams/drawing4.xml"/><Relationship Id="rId4" Type="http://schemas.openxmlformats.org/officeDocument/2006/relationships/diagramQuickStyle" Target="../diagrams/quickStyle4.xml"/><Relationship Id="rId1" Type="http://schemas.openxmlformats.org/officeDocument/2006/relationships/slideLayout" Target="../slideLayouts/slideLayout2.xml"/><Relationship Id="rId2" Type="http://schemas.openxmlformats.org/officeDocument/2006/relationships/diagramData" Target="../diagrams/data4.xml"/><Relationship Id="rId3" Type="http://schemas.openxmlformats.org/officeDocument/2006/relationships/diagramLayout" Target="../diagrams/layout4.xml"/><Relationship Id="rId5" Type="http://schemas.openxmlformats.org/officeDocument/2006/relationships/diagramColors" Target="../diagrams/colors4.xml"/></Relationships>
</file>

<file path=ppt/slides/_rels/slide5.xml.rels><?xml version="1.0" encoding="UTF-8" standalone="yes"?>
<Relationships xmlns="http://schemas.openxmlformats.org/package/2006/relationships"><Relationship Id="rId8" Type="http://schemas.openxmlformats.org/officeDocument/2006/relationships/diagramLayout" Target="../diagrams/layout6.xml"/><Relationship Id="rId4" Type="http://schemas.openxmlformats.org/officeDocument/2006/relationships/diagramQuickStyle" Target="../diagrams/quickStyle5.xml"/><Relationship Id="rId10" Type="http://schemas.openxmlformats.org/officeDocument/2006/relationships/diagramColors" Target="../diagrams/colors6.xml"/><Relationship Id="rId5" Type="http://schemas.openxmlformats.org/officeDocument/2006/relationships/diagramColors" Target="../diagrams/colors5.xml"/><Relationship Id="rId7" Type="http://schemas.openxmlformats.org/officeDocument/2006/relationships/diagramData" Target="../diagrams/data6.xml"/><Relationship Id="rId11" Type="http://schemas.microsoft.com/office/2007/relationships/diagramDrawing" Target="../diagrams/drawing6.xml"/><Relationship Id="rId1" Type="http://schemas.openxmlformats.org/officeDocument/2006/relationships/slideLayout" Target="../slideLayouts/slideLayout2.xml"/><Relationship Id="rId2" Type="http://schemas.openxmlformats.org/officeDocument/2006/relationships/diagramData" Target="../diagrams/data5.xml"/><Relationship Id="rId9" Type="http://schemas.openxmlformats.org/officeDocument/2006/relationships/diagramQuickStyle" Target="../diagrams/quickStyle6.xml"/><Relationship Id="rId3" Type="http://schemas.openxmlformats.org/officeDocument/2006/relationships/diagramLayout" Target="../diagrams/layout5.xml"/><Relationship Id="rId6" Type="http://schemas.microsoft.com/office/2007/relationships/diagramDrawing" Target="../diagrams/drawing5.xml"/></Relationships>
</file>

<file path=ppt/slides/_rels/slide6.xml.rels><?xml version="1.0" encoding="UTF-8" standalone="yes"?>
<Relationships xmlns="http://schemas.openxmlformats.org/package/2006/relationships"><Relationship Id="rId2" Type="http://schemas.openxmlformats.org/officeDocument/2006/relationships/hyperlink" Target="http://www.islma.org/" TargetMode="Externa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4" Type="http://schemas.openxmlformats.org/officeDocument/2006/relationships/diagramQuickStyle" Target="../diagrams/quickStyle9.xml"/><Relationship Id="rId4" Type="http://schemas.openxmlformats.org/officeDocument/2006/relationships/diagramQuickStyle" Target="../diagrams/quickStyle7.xml"/><Relationship Id="rId7" Type="http://schemas.openxmlformats.org/officeDocument/2006/relationships/diagramData" Target="../diagrams/data8.xml"/><Relationship Id="rId11" Type="http://schemas.microsoft.com/office/2007/relationships/diagramDrawing" Target="../diagrams/drawing8.xml"/><Relationship Id="rId1" Type="http://schemas.openxmlformats.org/officeDocument/2006/relationships/slideLayout" Target="../slideLayouts/slideLayout4.xml"/><Relationship Id="rId6" Type="http://schemas.microsoft.com/office/2007/relationships/diagramDrawing" Target="../diagrams/drawing7.xml"/><Relationship Id="rId16" Type="http://schemas.microsoft.com/office/2007/relationships/diagramDrawing" Target="../diagrams/drawing9.xml"/><Relationship Id="rId8" Type="http://schemas.openxmlformats.org/officeDocument/2006/relationships/diagramLayout" Target="../diagrams/layout8.xml"/><Relationship Id="rId13" Type="http://schemas.openxmlformats.org/officeDocument/2006/relationships/diagramLayout" Target="../diagrams/layout9.xml"/><Relationship Id="rId10" Type="http://schemas.openxmlformats.org/officeDocument/2006/relationships/diagramColors" Target="../diagrams/colors8.xml"/><Relationship Id="rId5" Type="http://schemas.openxmlformats.org/officeDocument/2006/relationships/diagramColors" Target="../diagrams/colors7.xml"/><Relationship Id="rId15" Type="http://schemas.openxmlformats.org/officeDocument/2006/relationships/diagramColors" Target="../diagrams/colors9.xml"/><Relationship Id="rId12" Type="http://schemas.openxmlformats.org/officeDocument/2006/relationships/diagramData" Target="../diagrams/data9.xml"/><Relationship Id="rId2" Type="http://schemas.openxmlformats.org/officeDocument/2006/relationships/diagramData" Target="../diagrams/data7.xml"/><Relationship Id="rId9" Type="http://schemas.openxmlformats.org/officeDocument/2006/relationships/diagramQuickStyle" Target="../diagrams/quickStyle8.xml"/><Relationship Id="rId3" Type="http://schemas.openxmlformats.org/officeDocument/2006/relationships/diagramLayout" Target="../diagrams/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8" Type="http://schemas.openxmlformats.org/officeDocument/2006/relationships/diagramLayout" Target="../diagrams/layout11.xml"/><Relationship Id="rId4" Type="http://schemas.openxmlformats.org/officeDocument/2006/relationships/diagramQuickStyle" Target="../diagrams/quickStyle10.xml"/><Relationship Id="rId10" Type="http://schemas.openxmlformats.org/officeDocument/2006/relationships/diagramColors" Target="../diagrams/colors11.xml"/><Relationship Id="rId5" Type="http://schemas.openxmlformats.org/officeDocument/2006/relationships/diagramColors" Target="../diagrams/colors10.xml"/><Relationship Id="rId7" Type="http://schemas.openxmlformats.org/officeDocument/2006/relationships/diagramData" Target="../diagrams/data11.xml"/><Relationship Id="rId11" Type="http://schemas.microsoft.com/office/2007/relationships/diagramDrawing" Target="../diagrams/drawing11.xml"/><Relationship Id="rId1" Type="http://schemas.openxmlformats.org/officeDocument/2006/relationships/slideLayout" Target="../slideLayouts/slideLayout4.xml"/><Relationship Id="rId2" Type="http://schemas.openxmlformats.org/officeDocument/2006/relationships/diagramData" Target="../diagrams/data10.xml"/><Relationship Id="rId9" Type="http://schemas.openxmlformats.org/officeDocument/2006/relationships/diagramQuickStyle" Target="../diagrams/quickStyle11.xml"/><Relationship Id="rId3" Type="http://schemas.openxmlformats.org/officeDocument/2006/relationships/diagramLayout" Target="../diagrams/layout10.xml"/><Relationship Id="rId6" Type="http://schemas.microsoft.com/office/2007/relationships/diagramDrawing" Target="../diagrams/drawing10.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1" name="Subtitle 10"/>
          <p:cNvSpPr>
            <a:spLocks noGrp="1"/>
          </p:cNvSpPr>
          <p:nvPr>
            <p:ph type="subTitle" idx="1"/>
          </p:nvPr>
        </p:nvSpPr>
        <p:spPr>
          <a:xfrm>
            <a:off x="1219200" y="457200"/>
            <a:ext cx="6400800" cy="6019800"/>
          </a:xfrm>
        </p:spPr>
        <p:txBody>
          <a:bodyPr/>
          <a:lstStyle/>
          <a:p>
            <a:endParaRPr lang="en-US" dirty="0"/>
          </a:p>
        </p:txBody>
      </p:sp>
      <p:graphicFrame>
        <p:nvGraphicFramePr>
          <p:cNvPr id="12" name="Diagram 11"/>
          <p:cNvGraphicFramePr/>
          <p:nvPr/>
        </p:nvGraphicFramePr>
        <p:xfrm>
          <a:off x="228600" y="1219200"/>
          <a:ext cx="8915400" cy="4241800"/>
        </p:xfrm>
        <a:graphic>
          <a:graphicData uri="http://schemas.openxmlformats.org/drawingml/2006/diagram">
            <a:relIds xmlns:dgm="http://schemas.openxmlformats.org/drawingml/2006/diagram" xmlns:r="http://schemas.openxmlformats.org/officeDocument/2006/relationships" r:dm="rId2" r:lo="rId3" r:qs="rId4" r:cs="rId5"/>
          </a:graphicData>
        </a:graphic>
      </p:graphicFrame>
    </p:spTree>
  </p:cSld>
  <p:clrMapOvr>
    <a:masterClrMapping/>
  </p:clrMapOvr>
  <p:transition spd="slow">
    <p:wipe dir="u"/>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r>
              <a:rPr lang="en-US" dirty="0" smtClean="0"/>
              <a:t>How I used I-SAIL</a:t>
            </a:r>
            <a:endParaRPr lang="en-US" dirty="0"/>
          </a:p>
        </p:txBody>
      </p:sp>
      <p:sp>
        <p:nvSpPr>
          <p:cNvPr id="6" name="Content Placeholder 5"/>
          <p:cNvSpPr>
            <a:spLocks noGrp="1"/>
          </p:cNvSpPr>
          <p:nvPr>
            <p:ph idx="1"/>
          </p:nvPr>
        </p:nvSpPr>
        <p:spPr/>
        <p:txBody>
          <a:bodyPr/>
          <a:lstStyle/>
          <a:p>
            <a:r>
              <a:rPr lang="en-US" dirty="0" smtClean="0"/>
              <a:t>Curriculum Mapping</a:t>
            </a:r>
          </a:p>
          <a:p>
            <a:pPr>
              <a:buNone/>
            </a:pPr>
            <a:r>
              <a:rPr lang="en-US" sz="2800" dirty="0" smtClean="0"/>
              <a:t>	2010-2011 school year the 4</a:t>
            </a:r>
            <a:r>
              <a:rPr lang="en-US" sz="2800" baseline="30000" dirty="0" smtClean="0"/>
              <a:t>th</a:t>
            </a:r>
            <a:r>
              <a:rPr lang="en-US" sz="2800" dirty="0" smtClean="0"/>
              <a:t> and 5</a:t>
            </a:r>
            <a:r>
              <a:rPr lang="en-US" sz="2800" baseline="30000" dirty="0" smtClean="0"/>
              <a:t>th </a:t>
            </a:r>
            <a:r>
              <a:rPr lang="en-US" sz="2800" dirty="0" smtClean="0"/>
              <a:t> graders attempted their 1</a:t>
            </a:r>
            <a:r>
              <a:rPr lang="en-US" sz="2800" baseline="30000" dirty="0" smtClean="0"/>
              <a:t>st</a:t>
            </a:r>
            <a:r>
              <a:rPr lang="en-US" sz="2800" dirty="0" smtClean="0"/>
              <a:t> Pathfinder.  I had read Theodore Boone Kid Lawyer to them the first semester.  The students had to choose a topic from the book to research.  The students used </a:t>
            </a:r>
            <a:r>
              <a:rPr lang="en-US" sz="2800" dirty="0" err="1" smtClean="0"/>
              <a:t>Boolify</a:t>
            </a:r>
            <a:r>
              <a:rPr lang="en-US" sz="2800" dirty="0" smtClean="0"/>
              <a:t> to search for websites and then used </a:t>
            </a:r>
            <a:r>
              <a:rPr lang="en-US" sz="2800" dirty="0" err="1" smtClean="0"/>
              <a:t>Bibme</a:t>
            </a:r>
            <a:r>
              <a:rPr lang="en-US" sz="2800" dirty="0" smtClean="0"/>
              <a:t> to create a Works Cited page.   </a:t>
            </a:r>
            <a:r>
              <a:rPr lang="en-US" sz="2800" dirty="0" smtClean="0">
                <a:hlinkClick r:id="rId2"/>
              </a:rPr>
              <a:t>www.lovington303.net</a:t>
            </a:r>
            <a:r>
              <a:rPr lang="en-US" sz="2800" dirty="0" smtClean="0"/>
              <a:t> </a:t>
            </a:r>
            <a:endParaRPr lang="en-US" sz="2800"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Use Continued</a:t>
            </a:r>
            <a:endParaRPr lang="en-US" dirty="0"/>
          </a:p>
        </p:txBody>
      </p:sp>
      <p:sp>
        <p:nvSpPr>
          <p:cNvPr id="3" name="Content Placeholder 2"/>
          <p:cNvSpPr>
            <a:spLocks noGrp="1"/>
          </p:cNvSpPr>
          <p:nvPr>
            <p:ph idx="1"/>
          </p:nvPr>
        </p:nvSpPr>
        <p:spPr/>
        <p:txBody>
          <a:bodyPr/>
          <a:lstStyle/>
          <a:p>
            <a:r>
              <a:rPr lang="en-US" dirty="0" smtClean="0"/>
              <a:t>Between the listening and researching skills, I aligned (81) Common Core State Standards English Language Arts (2010).</a:t>
            </a:r>
          </a:p>
          <a:p>
            <a:r>
              <a:rPr lang="en-US" dirty="0" smtClean="0"/>
              <a:t>They also took a field trip and watched a mock trial at the Moultrie </a:t>
            </a:r>
            <a:r>
              <a:rPr lang="en-US" smtClean="0"/>
              <a:t>County Court </a:t>
            </a:r>
            <a:r>
              <a:rPr lang="en-US" dirty="0" smtClean="0"/>
              <a:t>House.</a:t>
            </a:r>
          </a:p>
          <a:p>
            <a:endParaRPr lang="en-U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Lesson plan samples</a:t>
            </a:r>
            <a:endParaRPr lang="en-US" dirty="0"/>
          </a:p>
        </p:txBody>
      </p:sp>
      <p:sp>
        <p:nvSpPr>
          <p:cNvPr id="3" name="Content Placeholder 2"/>
          <p:cNvSpPr>
            <a:spLocks noGrp="1"/>
          </p:cNvSpPr>
          <p:nvPr>
            <p:ph idx="1"/>
          </p:nvPr>
        </p:nvSpPr>
        <p:spPr/>
        <p:txBody>
          <a:bodyPr>
            <a:normAutofit fontScale="92500" lnSpcReduction="20000"/>
          </a:bodyPr>
          <a:lstStyle/>
          <a:p>
            <a:pPr>
              <a:buNone/>
            </a:pPr>
            <a:r>
              <a:rPr lang="en-US" dirty="0" smtClean="0"/>
              <a:t>Google Docs.</a:t>
            </a:r>
          </a:p>
          <a:p>
            <a:pPr>
              <a:buNone/>
            </a:pPr>
            <a:r>
              <a:rPr lang="en-US" dirty="0" smtClean="0"/>
              <a:t>You should have 3 of my lesson plans.  These are not perfect, they are my attempts to begin using I-SAIL every day.</a:t>
            </a:r>
          </a:p>
          <a:p>
            <a:r>
              <a:rPr lang="en-US" dirty="0" smtClean="0"/>
              <a:t> </a:t>
            </a:r>
            <a:r>
              <a:rPr lang="en-US" sz="2800" dirty="0" smtClean="0"/>
              <a:t>November 7-11….had to change </a:t>
            </a:r>
            <a:r>
              <a:rPr lang="en-US" sz="2800" dirty="0" err="1" smtClean="0"/>
              <a:t>somethings</a:t>
            </a:r>
            <a:r>
              <a:rPr lang="en-US" sz="2800" dirty="0" smtClean="0"/>
              <a:t> during the week.</a:t>
            </a:r>
          </a:p>
          <a:p>
            <a:r>
              <a:rPr lang="en-US" sz="2800" dirty="0" smtClean="0"/>
              <a:t>December 5-9…..added at the top about copyright dates.</a:t>
            </a:r>
          </a:p>
          <a:p>
            <a:r>
              <a:rPr lang="en-US" dirty="0" smtClean="0"/>
              <a:t>January 9-13….did not find a CC for K. keyboarding so I just put the I-SAIL # and my superintendent was fine with that.  Talk with administrators!!!!</a:t>
            </a:r>
            <a:endParaRPr lang="en-US"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Just extra information</a:t>
            </a:r>
            <a:endParaRPr lang="en-US" dirty="0"/>
          </a:p>
        </p:txBody>
      </p:sp>
      <p:sp>
        <p:nvSpPr>
          <p:cNvPr id="3" name="Content Placeholder 2"/>
          <p:cNvSpPr>
            <a:spLocks noGrp="1"/>
          </p:cNvSpPr>
          <p:nvPr>
            <p:ph idx="1"/>
          </p:nvPr>
        </p:nvSpPr>
        <p:spPr/>
        <p:txBody>
          <a:bodyPr>
            <a:normAutofit fontScale="70000" lnSpcReduction="20000"/>
          </a:bodyPr>
          <a:lstStyle/>
          <a:p>
            <a:pPr>
              <a:buNone/>
            </a:pPr>
            <a:endParaRPr lang="en-US" sz="4000" dirty="0" smtClean="0"/>
          </a:p>
          <a:p>
            <a:pPr>
              <a:buNone/>
            </a:pPr>
            <a:r>
              <a:rPr lang="en-US" sz="4000" dirty="0" smtClean="0"/>
              <a:t>Please be aware about GPO/WEP, this will affect you!!</a:t>
            </a:r>
          </a:p>
          <a:p>
            <a:r>
              <a:rPr lang="en-US" sz="4000" dirty="0" smtClean="0"/>
              <a:t>IEA website</a:t>
            </a:r>
          </a:p>
          <a:p>
            <a:r>
              <a:rPr lang="en-US" sz="4000" dirty="0" smtClean="0"/>
              <a:t>Social Security website</a:t>
            </a:r>
          </a:p>
          <a:p>
            <a:r>
              <a:rPr lang="en-US" sz="4000" dirty="0" smtClean="0"/>
              <a:t>http://www.massretirees.com/wepgpo-explained</a:t>
            </a:r>
          </a:p>
          <a:p>
            <a:r>
              <a:rPr lang="en-US" sz="4000" dirty="0" smtClean="0"/>
              <a:t> http://www.mnea.org/Missouri/News/Social_Security_Fairness_Act_would_repeal_GPOWEP_u_236.aspx</a:t>
            </a:r>
            <a:endParaRPr lang="en-US" sz="4000"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Works Cited</a:t>
            </a:r>
            <a:endParaRPr lang="en-US" dirty="0"/>
          </a:p>
        </p:txBody>
      </p:sp>
      <p:sp>
        <p:nvSpPr>
          <p:cNvPr id="3" name="Content Placeholder 2"/>
          <p:cNvSpPr>
            <a:spLocks noGrp="1"/>
          </p:cNvSpPr>
          <p:nvPr>
            <p:ph idx="1"/>
          </p:nvPr>
        </p:nvSpPr>
        <p:spPr/>
        <p:txBody>
          <a:bodyPr>
            <a:normAutofit fontScale="47500" lnSpcReduction="20000"/>
          </a:bodyPr>
          <a:lstStyle/>
          <a:p>
            <a:pPr>
              <a:buNone/>
            </a:pPr>
            <a:endParaRPr lang="en-US" dirty="0" smtClean="0"/>
          </a:p>
          <a:p>
            <a:r>
              <a:rPr lang="en-US" dirty="0" smtClean="0"/>
              <a:t>Social Security Fairness Act would repeal GPO/WEP; urge your senator to co-sponsor SB 2010 | News | Missouri NEA. (</a:t>
            </a:r>
            <a:r>
              <a:rPr lang="en-US" dirty="0" err="1" smtClean="0"/>
              <a:t>n.d</a:t>
            </a:r>
            <a:r>
              <a:rPr lang="en-US" dirty="0" smtClean="0"/>
              <a:t>.). </a:t>
            </a:r>
            <a:r>
              <a:rPr lang="en-US" i="1" dirty="0" smtClean="0"/>
              <a:t>	Home | Missouri NEA</a:t>
            </a:r>
            <a:r>
              <a:rPr lang="en-US" dirty="0" smtClean="0"/>
              <a:t>. Retrieved January 26, 2012, from http://www.mnea.org/Missouri/News/Social_Security_Fairness_Act_would_repeal_GPOWEP_u_236.aspx</a:t>
            </a:r>
          </a:p>
          <a:p>
            <a:r>
              <a:rPr lang="en-US" dirty="0" smtClean="0"/>
              <a:t>Grisham, J. (2010). </a:t>
            </a:r>
            <a:r>
              <a:rPr lang="en-US" i="1" dirty="0" smtClean="0"/>
              <a:t>Theodore Boone, kid lawyer</a:t>
            </a:r>
            <a:r>
              <a:rPr lang="en-US" dirty="0" smtClean="0"/>
              <a:t>. New York: Dutton Children's Books.</a:t>
            </a:r>
          </a:p>
          <a:p>
            <a:r>
              <a:rPr lang="en-US" dirty="0" smtClean="0"/>
              <a:t>Illinois School Library Media Association. (</a:t>
            </a:r>
            <a:r>
              <a:rPr lang="en-US" dirty="0" err="1" smtClean="0"/>
              <a:t>n.d</a:t>
            </a:r>
            <a:r>
              <a:rPr lang="en-US" dirty="0" smtClean="0"/>
              <a:t>.). </a:t>
            </a:r>
            <a:r>
              <a:rPr lang="en-US" i="1" dirty="0" smtClean="0"/>
              <a:t>Illinois School Library Media Association</a:t>
            </a:r>
            <a:r>
              <a:rPr lang="en-US" dirty="0" smtClean="0"/>
              <a:t>. Retrieved January 26, 2012, from http://www.islma.org</a:t>
            </a:r>
          </a:p>
          <a:p>
            <a:r>
              <a:rPr lang="en-US" dirty="0" smtClean="0"/>
              <a:t>Illinois State Board of Education Home Page. (</a:t>
            </a:r>
            <a:r>
              <a:rPr lang="en-US" dirty="0" err="1" smtClean="0"/>
              <a:t>n.d</a:t>
            </a:r>
            <a:r>
              <a:rPr lang="en-US" dirty="0" smtClean="0"/>
              <a:t>.). </a:t>
            </a:r>
            <a:r>
              <a:rPr lang="en-US" i="1" dirty="0" smtClean="0"/>
              <a:t>Illinois State Board of Education Home Page</a:t>
            </a:r>
            <a:r>
              <a:rPr lang="en-US" dirty="0" smtClean="0"/>
              <a:t>. Retrieved January 26, 2012, from http://www.isbe.state.il.us</a:t>
            </a:r>
          </a:p>
          <a:p>
            <a:r>
              <a:rPr lang="en-US" dirty="0" err="1" smtClean="0"/>
              <a:t>Matineau</a:t>
            </a:r>
            <a:r>
              <a:rPr lang="en-US" dirty="0" smtClean="0"/>
              <a:t>, P. (2009). Out of Circulation:  School Librarians are in Short Supply. </a:t>
            </a:r>
            <a:r>
              <a:rPr lang="en-US" i="1" dirty="0" smtClean="0"/>
              <a:t>California School Board Association</a:t>
            </a:r>
            <a:r>
              <a:rPr lang="en-US" dirty="0" smtClean="0"/>
              <a:t>, </a:t>
            </a:r>
            <a:r>
              <a:rPr lang="en-US" i="1" dirty="0" smtClean="0"/>
              <a:t>Sept.</a:t>
            </a:r>
            <a:r>
              <a:rPr lang="en-US" dirty="0" smtClean="0"/>
              <a:t>, 1-5. Retrieved January 8, 2010, from http://www.csba.org/NewsAndMedia/Publications/CASchoolsMagazine/2011.aspx</a:t>
            </a:r>
          </a:p>
          <a:p>
            <a:r>
              <a:rPr lang="en-US" dirty="0" smtClean="0"/>
              <a:t>NEA - NEA Home. (</a:t>
            </a:r>
            <a:r>
              <a:rPr lang="en-US" dirty="0" err="1" smtClean="0"/>
              <a:t>n.d</a:t>
            </a:r>
            <a:r>
              <a:rPr lang="en-US" dirty="0" smtClean="0"/>
              <a:t>.). </a:t>
            </a:r>
            <a:r>
              <a:rPr lang="en-US" i="1" dirty="0" smtClean="0"/>
              <a:t>NEA - NEA Home</a:t>
            </a:r>
            <a:r>
              <a:rPr lang="en-US" dirty="0" smtClean="0"/>
              <a:t>. Retrieved January 26, 2012, from http://www.nea.org</a:t>
            </a:r>
          </a:p>
          <a:p>
            <a:r>
              <a:rPr lang="en-US" dirty="0" smtClean="0"/>
              <a:t>WEP/GPO Explained | </a:t>
            </a:r>
            <a:r>
              <a:rPr lang="en-US" dirty="0" err="1" smtClean="0"/>
              <a:t>MassRetirees</a:t>
            </a:r>
            <a:r>
              <a:rPr lang="en-US" dirty="0" smtClean="0"/>
              <a:t>. (</a:t>
            </a:r>
            <a:r>
              <a:rPr lang="en-US" dirty="0" err="1" smtClean="0"/>
              <a:t>n.d</a:t>
            </a:r>
            <a:r>
              <a:rPr lang="en-US" dirty="0" smtClean="0"/>
              <a:t>.). </a:t>
            </a:r>
            <a:r>
              <a:rPr lang="en-US" i="1" dirty="0" err="1" smtClean="0"/>
              <a:t>MassRetirees</a:t>
            </a:r>
            <a:r>
              <a:rPr lang="en-US" i="1" dirty="0" smtClean="0"/>
              <a:t> | The Online Voice of the Retired Public Employee</a:t>
            </a:r>
            <a:r>
              <a:rPr lang="en-US" dirty="0" smtClean="0"/>
              <a:t>. Retrieved January 26, 2012, from http://www.massretirees.com/wepgpo-explained</a:t>
            </a:r>
          </a:p>
          <a:p>
            <a:r>
              <a:rPr lang="en-US" dirty="0" smtClean="0"/>
              <a:t> </a:t>
            </a:r>
          </a:p>
          <a:p>
            <a:r>
              <a:rPr lang="en-US" dirty="0" smtClean="0"/>
              <a:t> </a:t>
            </a:r>
          </a:p>
          <a:p>
            <a:r>
              <a:rPr lang="en-US" i="1" dirty="0" smtClean="0"/>
              <a:t>APA formatting by BibMe.org.</a:t>
            </a:r>
            <a:endParaRPr lang="en-US" dirty="0" smtClean="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a:bodyPr>
          <a:lstStyle/>
          <a:p>
            <a:pPr algn="l"/>
            <a:r>
              <a:rPr lang="en-US" sz="2800" dirty="0" smtClean="0"/>
              <a:t>Pamela Martineau stated in the California School Boards association magazine:</a:t>
            </a:r>
            <a:endParaRPr lang="en-US" sz="2800" dirty="0"/>
          </a:p>
        </p:txBody>
      </p:sp>
      <p:sp>
        <p:nvSpPr>
          <p:cNvPr id="8" name="Rectangle 7"/>
          <p:cNvSpPr/>
          <p:nvPr/>
        </p:nvSpPr>
        <p:spPr>
          <a:xfrm>
            <a:off x="685800" y="1524000"/>
            <a:ext cx="8153400" cy="6955750"/>
          </a:xfrm>
          <a:prstGeom prst="rect">
            <a:avLst/>
          </a:prstGeom>
        </p:spPr>
        <p:txBody>
          <a:bodyPr wrap="square">
            <a:spAutoFit/>
          </a:bodyPr>
          <a:lstStyle/>
          <a:p>
            <a:r>
              <a:rPr lang="en-US" sz="3200" dirty="0" smtClean="0"/>
              <a:t>“Forget the stereotype of a school librarian who sits behind the circulation desk checking out books with an ink stamp.  In the new millennium, school librarians are more likely to be found sitting behind a computer as they update the library web page or create a wiki on genetically modified organisms.  Or they might be seen holed up in the library computer lab as they lead students through tutorials on annotated bibliographies or Google docs.”   </a:t>
            </a:r>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a:p>
        </p:txBody>
      </p:sp>
      <p:sp>
        <p:nvSpPr>
          <p:cNvPr id="9" name="Content Placeholder 8"/>
          <p:cNvSpPr>
            <a:spLocks noGrp="1"/>
          </p:cNvSpPr>
          <p:nvPr>
            <p:ph idx="1"/>
          </p:nvPr>
        </p:nvSpPr>
        <p:spPr/>
        <p:txBody>
          <a:bodyPr/>
          <a:lstStyle/>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8">
                                            <p:txEl>
                                              <p:pRg st="0" end="0"/>
                                            </p:txEl>
                                          </p:spTgt>
                                        </p:tgtEl>
                                        <p:attrNameLst>
                                          <p:attrName>style.visibility</p:attrName>
                                        </p:attrNameLst>
                                      </p:cBhvr>
                                      <p:to>
                                        <p:strVal val="visible"/>
                                      </p:to>
                                    </p:set>
                                    <p:animEffect transition="in" filter="fade">
                                      <p:cBhvr>
                                        <p:cTn id="7" dur="2000"/>
                                        <p:tgtEl>
                                          <p:spTgt spid="8">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 grpId="0" build="p"/>
    </p:bld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graphicFrame>
        <p:nvGraphicFramePr>
          <p:cNvPr id="6" name="Diagram 5"/>
          <p:cNvGraphicFramePr/>
          <p:nvPr/>
        </p:nvGraphicFramePr>
        <p:xfrm>
          <a:off x="457200" y="274638"/>
          <a:ext cx="8229600" cy="1143000"/>
        </p:xfrm>
        <a:graphic>
          <a:graphicData uri="http://schemas.openxmlformats.org/drawingml/2006/diagram">
            <a:relIds xmlns:dgm="http://schemas.openxmlformats.org/drawingml/2006/diagram" xmlns:r="http://schemas.openxmlformats.org/officeDocument/2006/relationships" r:dm="rId2" r:lo="rId3" r:qs="rId4" r:cs="rId5"/>
          </a:graphicData>
        </a:graphic>
      </p:graphicFrame>
      <p:graphicFrame>
        <p:nvGraphicFramePr>
          <p:cNvPr id="7" name="Content Placeholder 6"/>
          <p:cNvGraphicFramePr>
            <a:graphicFrameLocks noGrp="1"/>
          </p:cNvGraphicFramePr>
          <p:nvPr>
            <p:ph idx="1"/>
          </p:nvPr>
        </p:nvGraphicFramePr>
        <p:xfrm>
          <a:off x="457200" y="1828800"/>
          <a:ext cx="8229600" cy="4297363"/>
        </p:xfrm>
        <a:graphic>
          <a:graphicData uri="http://schemas.openxmlformats.org/drawingml/2006/diagram">
            <a:relIds xmlns:dgm="http://schemas.openxmlformats.org/drawingml/2006/diagram" xmlns:r="http://schemas.openxmlformats.org/officeDocument/2006/relationships" r:dm="rId7" r:lo="rId8" r:qs="rId9" r:cs="rId10"/>
          </a:graphicData>
        </a:graphic>
      </p:graphicFrame>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Other task force members 2009:</a:t>
            </a:r>
            <a:br>
              <a:rPr lang="en-US" dirty="0" smtClean="0"/>
            </a:br>
            <a:endParaRPr lang="en-US" dirty="0"/>
          </a:p>
        </p:txBody>
      </p:sp>
      <p:graphicFrame>
        <p:nvGraphicFramePr>
          <p:cNvPr id="6" name="Content Placeholder 5"/>
          <p:cNvGraphicFramePr>
            <a:graphicFrameLocks noGrp="1"/>
          </p:cNvGraphicFramePr>
          <p:nvPr>
            <p:ph idx="1"/>
          </p:nvPr>
        </p:nvGraphicFramePr>
        <p:xfrm>
          <a:off x="457200" y="1600200"/>
          <a:ext cx="8229600" cy="4525963"/>
        </p:xfrm>
        <a:graphic>
          <a:graphicData uri="http://schemas.openxmlformats.org/drawingml/2006/diagram">
            <a: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graphicFrame>
        <p:nvGraphicFramePr>
          <p:cNvPr id="4" name="Diagram 3"/>
          <p:cNvGraphicFramePr/>
          <p:nvPr/>
        </p:nvGraphicFramePr>
        <p:xfrm>
          <a:off x="457200" y="274638"/>
          <a:ext cx="8229600" cy="1143000"/>
        </p:xfrm>
        <a:graphic>
          <a:graphicData uri="http://schemas.openxmlformats.org/drawingml/2006/diagram">
            <a:relIds xmlns:dgm="http://schemas.openxmlformats.org/drawingml/2006/diagram" xmlns:r="http://schemas.openxmlformats.org/officeDocument/2006/relationships" r:dm="rId2" r:lo="rId3" r:qs="rId4" r:cs="rId5"/>
          </a:graphicData>
        </a:graphic>
      </p:graphicFrame>
      <p:graphicFrame>
        <p:nvGraphicFramePr>
          <p:cNvPr id="8" name="Content Placeholder 7"/>
          <p:cNvGraphicFramePr>
            <a:graphicFrameLocks noGrp="1"/>
          </p:cNvGraphicFramePr>
          <p:nvPr>
            <p:ph idx="1"/>
          </p:nvPr>
        </p:nvGraphicFramePr>
        <p:xfrm>
          <a:off x="457200" y="1600200"/>
          <a:ext cx="8229600" cy="4525963"/>
        </p:xfrm>
        <a:graphic>
          <a:graphicData uri="http://schemas.openxmlformats.org/drawingml/2006/diagram">
            <a:relIds xmlns:dgm="http://schemas.openxmlformats.org/drawingml/2006/diagram" xmlns:r="http://schemas.openxmlformats.org/officeDocument/2006/relationships" r:dm="rId7" r:lo="rId8" r:qs="rId9" r:cs="rId10"/>
          </a:graphicData>
        </a:graphic>
      </p:graphicFrame>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5" name="Title 4"/>
          <p:cNvSpPr>
            <a:spLocks noGrp="1"/>
          </p:cNvSpPr>
          <p:nvPr>
            <p:ph type="ctrTitle"/>
          </p:nvPr>
        </p:nvSpPr>
        <p:spPr>
          <a:xfrm>
            <a:off x="685800" y="1524001"/>
            <a:ext cx="7772400" cy="2076450"/>
          </a:xfrm>
        </p:spPr>
        <p:txBody>
          <a:bodyPr>
            <a:normAutofit/>
          </a:bodyPr>
          <a:lstStyle/>
          <a:p>
            <a:pPr algn="l"/>
            <a:r>
              <a:rPr lang="en-US" sz="4000" dirty="0" smtClean="0"/>
              <a:t>Where to find the I-SAIL document</a:t>
            </a:r>
            <a:endParaRPr lang="en-US" sz="4000" dirty="0"/>
          </a:p>
        </p:txBody>
      </p:sp>
      <p:sp>
        <p:nvSpPr>
          <p:cNvPr id="6" name="Subtitle 5"/>
          <p:cNvSpPr>
            <a:spLocks noGrp="1"/>
          </p:cNvSpPr>
          <p:nvPr>
            <p:ph type="subTitle" idx="1"/>
          </p:nvPr>
        </p:nvSpPr>
        <p:spPr/>
        <p:txBody>
          <a:bodyPr/>
          <a:lstStyle/>
          <a:p>
            <a:r>
              <a:rPr lang="en-US" dirty="0" smtClean="0">
                <a:hlinkClick r:id="rId2"/>
              </a:rPr>
              <a:t>ISLMA Home Page</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7" presetClass="entr" presetSubtype="0" fill="hold" grpId="0" nodeType="clickEffect">
                                  <p:stCondLst>
                                    <p:cond delay="0"/>
                                  </p:stCondLst>
                                  <p:iterate type="lt">
                                    <p:tmPct val="50000"/>
                                  </p:iterate>
                                  <p:childTnLst>
                                    <p:set>
                                      <p:cBhvr>
                                        <p:cTn id="6" dur="1" fill="hold">
                                          <p:stCondLst>
                                            <p:cond delay="0"/>
                                          </p:stCondLst>
                                        </p:cTn>
                                        <p:tgtEl>
                                          <p:spTgt spid="5"/>
                                        </p:tgtEl>
                                        <p:attrNameLst>
                                          <p:attrName>style.visibility</p:attrName>
                                        </p:attrNameLst>
                                      </p:cBhvr>
                                      <p:to>
                                        <p:strVal val="visible"/>
                                      </p:to>
                                    </p:set>
                                    <p:anim calcmode="discrete" valueType="clr">
                                      <p:cBhvr override="childStyle">
                                        <p:cTn id="7" dur="80"/>
                                        <p:tgtEl>
                                          <p:spTgt spid="5"/>
                                        </p:tgtEl>
                                        <p:attrNameLst>
                                          <p:attrName>style.color</p:attrName>
                                        </p:attrNameLst>
                                      </p:cBhvr>
                                      <p:tavLst>
                                        <p:tav tm="0">
                                          <p:val>
                                            <p:clrVal>
                                              <a:schemeClr val="accent2"/>
                                            </p:clrVal>
                                          </p:val>
                                        </p:tav>
                                        <p:tav tm="50000">
                                          <p:val>
                                            <p:clrVal>
                                              <a:schemeClr val="hlink"/>
                                            </p:clrVal>
                                          </p:val>
                                        </p:tav>
                                      </p:tavLst>
                                    </p:anim>
                                    <p:anim calcmode="discrete" valueType="clr">
                                      <p:cBhvr>
                                        <p:cTn id="8" dur="80"/>
                                        <p:tgtEl>
                                          <p:spTgt spid="5"/>
                                        </p:tgtEl>
                                        <p:attrNameLst>
                                          <p:attrName>fillcolor</p:attrName>
                                        </p:attrNameLst>
                                      </p:cBhvr>
                                      <p:tavLst>
                                        <p:tav tm="0">
                                          <p:val>
                                            <p:clrVal>
                                              <a:schemeClr val="accent2"/>
                                            </p:clrVal>
                                          </p:val>
                                        </p:tav>
                                        <p:tav tm="50000">
                                          <p:val>
                                            <p:clrVal>
                                              <a:schemeClr val="hlink"/>
                                            </p:clrVal>
                                          </p:val>
                                        </p:tav>
                                      </p:tavLst>
                                    </p:anim>
                                    <p:set>
                                      <p:cBhvr>
                                        <p:cTn id="9" dur="80"/>
                                        <p:tgtEl>
                                          <p:spTgt spid="5"/>
                                        </p:tgtEl>
                                        <p:attrNameLst>
                                          <p:attrName>fill.type</p:attrName>
                                        </p:attrNameLst>
                                      </p:cBhvr>
                                      <p:to>
                                        <p:strVal val="solid"/>
                                      </p:to>
                                    </p:set>
                                  </p:childTnLst>
                                </p:cTn>
                              </p:par>
                            </p:childTnLst>
                          </p:cTn>
                        </p:par>
                      </p:childTnLst>
                    </p:cTn>
                  </p:par>
                  <p:par>
                    <p:cTn id="10" fill="hold">
                      <p:stCondLst>
                        <p:cond delay="indefinite"/>
                      </p:stCondLst>
                      <p:childTnLst>
                        <p:par>
                          <p:cTn id="11" fill="hold">
                            <p:stCondLst>
                              <p:cond delay="0"/>
                            </p:stCondLst>
                            <p:childTnLst>
                              <p:par>
                                <p:cTn id="12" presetID="2" presetClass="entr" presetSubtype="4" fill="hold" grpId="0" nodeType="clickEffect">
                                  <p:stCondLst>
                                    <p:cond delay="0"/>
                                  </p:stCondLst>
                                  <p:childTnLst>
                                    <p:set>
                                      <p:cBhvr>
                                        <p:cTn id="13" dur="1" fill="hold">
                                          <p:stCondLst>
                                            <p:cond delay="0"/>
                                          </p:stCondLst>
                                        </p:cTn>
                                        <p:tgtEl>
                                          <p:spTgt spid="6">
                                            <p:txEl>
                                              <p:pRg st="0" end="0"/>
                                            </p:txEl>
                                          </p:spTgt>
                                        </p:tgtEl>
                                        <p:attrNameLst>
                                          <p:attrName>style.visibility</p:attrName>
                                        </p:attrNameLst>
                                      </p:cBhvr>
                                      <p:to>
                                        <p:strVal val="visible"/>
                                      </p:to>
                                    </p:set>
                                    <p:anim calcmode="lin" valueType="num">
                                      <p:cBhvr additive="base">
                                        <p:cTn id="14" dur="500" fill="hold"/>
                                        <p:tgtEl>
                                          <p:spTgt spid="6">
                                            <p:txEl>
                                              <p:pRg st="0" end="0"/>
                                            </p:txEl>
                                          </p:spTgt>
                                        </p:tgtEl>
                                        <p:attrNameLst>
                                          <p:attrName>ppt_x</p:attrName>
                                        </p:attrNameLst>
                                      </p:cBhvr>
                                      <p:tavLst>
                                        <p:tav tm="0">
                                          <p:val>
                                            <p:strVal val="#ppt_x"/>
                                          </p:val>
                                        </p:tav>
                                        <p:tav tm="100000">
                                          <p:val>
                                            <p:strVal val="#ppt_x"/>
                                          </p:val>
                                        </p:tav>
                                      </p:tavLst>
                                    </p:anim>
                                    <p:anim calcmode="lin" valueType="num">
                                      <p:cBhvr additive="base">
                                        <p:cTn id="15" dur="500" fill="hold"/>
                                        <p:tgtEl>
                                          <p:spTgt spid="6">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 grpId="0" build="p"/>
    </p:bld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graphicFrame>
        <p:nvGraphicFramePr>
          <p:cNvPr id="11" name="Diagram 10"/>
          <p:cNvGraphicFramePr/>
          <p:nvPr/>
        </p:nvGraphicFramePr>
        <p:xfrm>
          <a:off x="457200" y="274638"/>
          <a:ext cx="8229600" cy="1143000"/>
        </p:xfrm>
        <a:graphic>
          <a:graphicData uri="http://schemas.openxmlformats.org/drawingml/2006/diagram">
            <a:relIds xmlns:dgm="http://schemas.openxmlformats.org/drawingml/2006/diagram" xmlns:r="http://schemas.openxmlformats.org/officeDocument/2006/relationships" r:dm="rId2" r:lo="rId3" r:qs="rId4" r:cs="rId5"/>
          </a:graphicData>
        </a:graphic>
      </p:graphicFrame>
      <p:graphicFrame>
        <p:nvGraphicFramePr>
          <p:cNvPr id="9" name="Content Placeholder 8"/>
          <p:cNvGraphicFramePr>
            <a:graphicFrameLocks noGrp="1"/>
          </p:cNvGraphicFramePr>
          <p:nvPr>
            <p:ph sz="half" idx="1"/>
          </p:nvPr>
        </p:nvGraphicFramePr>
        <p:xfrm>
          <a:off x="457200" y="1600200"/>
          <a:ext cx="4038600" cy="4525963"/>
        </p:xfrm>
        <a:graphic>
          <a:graphicData uri="http://schemas.openxmlformats.org/drawingml/2006/diagram">
            <a:relIds xmlns:dgm="http://schemas.openxmlformats.org/drawingml/2006/diagram" xmlns:r="http://schemas.openxmlformats.org/officeDocument/2006/relationships" r:dm="rId7" r:lo="rId8" r:qs="rId9" r:cs="rId10"/>
          </a:graphicData>
        </a:graphic>
      </p:graphicFrame>
      <p:graphicFrame>
        <p:nvGraphicFramePr>
          <p:cNvPr id="10" name="Content Placeholder 9"/>
          <p:cNvGraphicFramePr>
            <a:graphicFrameLocks noGrp="1"/>
          </p:cNvGraphicFramePr>
          <p:nvPr>
            <p:ph sz="half" idx="2"/>
          </p:nvPr>
        </p:nvGraphicFramePr>
        <p:xfrm>
          <a:off x="4648200" y="1600200"/>
          <a:ext cx="4038600" cy="4525963"/>
        </p:xfrm>
        <a:graphic>
          <a:graphicData uri="http://schemas.openxmlformats.org/drawingml/2006/diagram">
            <a:relIds xmlns:dgm="http://schemas.openxmlformats.org/drawingml/2006/diagram" xmlns:r="http://schemas.openxmlformats.org/officeDocument/2006/relationships" r:dm="rId12" r:lo="rId13" r:qs="rId14" r:cs="rId15"/>
          </a:graphicData>
        </a:graphic>
      </p:graphicFrame>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5" name="Rectangle 4"/>
          <p:cNvSpPr/>
          <p:nvPr/>
        </p:nvSpPr>
        <p:spPr>
          <a:xfrm>
            <a:off x="228600" y="152401"/>
            <a:ext cx="8763000" cy="6740307"/>
          </a:xfrm>
          <a:prstGeom prst="rect">
            <a:avLst/>
          </a:prstGeom>
        </p:spPr>
        <p:txBody>
          <a:bodyPr wrap="square">
            <a:spAutoFit/>
          </a:bodyPr>
          <a:lstStyle/>
          <a:p>
            <a:r>
              <a:rPr lang="en-US" b="1" u="sng" dirty="0" smtClean="0"/>
              <a:t>                                         23 ILLINOIS ADMINISTRATIVE CODE                                  CH. I, S. 1.750 </a:t>
            </a:r>
          </a:p>
          <a:p>
            <a:r>
              <a:rPr lang="en-US" b="1" dirty="0" smtClean="0"/>
              <a:t>                                                                SUBTITLE A                                                  SUBCHAPTER a</a:t>
            </a:r>
          </a:p>
          <a:p>
            <a:r>
              <a:rPr lang="en-US" b="1" dirty="0" smtClean="0"/>
              <a:t> </a:t>
            </a:r>
          </a:p>
          <a:p>
            <a:r>
              <a:rPr lang="en-US" b="1" dirty="0" smtClean="0"/>
              <a:t>Section 1.755 Requirements for Library Information Specialists Beginning July 1, 2004 </a:t>
            </a:r>
          </a:p>
          <a:p>
            <a:endParaRPr lang="en-US" b="1" dirty="0" smtClean="0"/>
          </a:p>
          <a:p>
            <a:r>
              <a:rPr lang="en-US" dirty="0" smtClean="0"/>
              <a:t>Beginning July 1, 2004, no individual shall be assigned to provide library and audio-visual services to students, teachers and other school personnel unless he or she holds a certificate that is valid for the grade level or levels of the students to be served and: </a:t>
            </a:r>
          </a:p>
          <a:p>
            <a:endParaRPr lang="en-US" dirty="0" smtClean="0"/>
          </a:p>
          <a:p>
            <a:r>
              <a:rPr lang="en-US" dirty="0" smtClean="0"/>
              <a:t>	a) holds an endorsement for Library Information Specialist or a comparable, 	previously issued endorsement such as Media or Library Science; or </a:t>
            </a:r>
          </a:p>
          <a:p>
            <a:endParaRPr lang="en-US" dirty="0" smtClean="0"/>
          </a:p>
          <a:p>
            <a:r>
              <a:rPr lang="en-US" dirty="0" smtClean="0"/>
              <a:t>	b) met the requirements of Section 1.720 or Section 1.750 of this Part, as 	applicable to the grade level served, or their predecessor requirements at a time 	when they were applicable, as confirmed by the employing district’s verification of 	the individual’s qualifications; or </a:t>
            </a:r>
          </a:p>
          <a:p>
            <a:endParaRPr lang="en-US" dirty="0" smtClean="0"/>
          </a:p>
          <a:p>
            <a:r>
              <a:rPr lang="en-US" dirty="0" smtClean="0"/>
              <a:t>	c) presents evidence of having completed 24 semester hours of college 	coursework in the field on or after July 1, 2006, and has not exhausted the three-	year period of eligibility available pursuant to 23 Ill. Adm. Code 25.100(l); or </a:t>
            </a:r>
          </a:p>
          <a:p>
            <a:endParaRPr lang="en-US" dirty="0" smtClean="0"/>
          </a:p>
          <a:p>
            <a:r>
              <a:rPr lang="en-US" dirty="0" smtClean="0"/>
              <a:t>	d) is assigned pursuant to authorization received under 23 Ill. Adm. Code 25.464 	(Short-Term Authorization for Positions Otherwise Unfilled). </a:t>
            </a:r>
          </a:p>
          <a:p>
            <a:r>
              <a:rPr lang="en-US" dirty="0" smtClean="0"/>
              <a:t>(Source: Amended at 29 Ill. Reg. 12351, effective July 28, 2005) </a:t>
            </a: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7772400" cy="1143000"/>
          </a:xfrm>
        </p:spPr>
        <p:txBody>
          <a:bodyPr>
            <a:normAutofit fontScale="90000"/>
          </a:bodyPr>
          <a:lstStyle/>
          <a:p>
            <a:pPr algn="l"/>
            <a:r>
              <a:rPr lang="en-US" dirty="0" smtClean="0"/>
              <a:t>    More reasons why                              </a:t>
            </a:r>
            <a:endParaRPr lang="en-US" dirty="0"/>
          </a:p>
        </p:txBody>
      </p:sp>
      <p:sp>
        <p:nvSpPr>
          <p:cNvPr id="3" name="Content Placeholder 2"/>
          <p:cNvSpPr>
            <a:spLocks noGrp="1"/>
          </p:cNvSpPr>
          <p:nvPr>
            <p:ph sz="half" idx="1"/>
          </p:nvPr>
        </p:nvSpPr>
        <p:spPr/>
        <p:txBody>
          <a:bodyPr>
            <a:normAutofit/>
          </a:bodyPr>
          <a:lstStyle/>
          <a:p>
            <a:pPr>
              <a:buNone/>
            </a:pPr>
            <a:endParaRPr lang="en-US" dirty="0" smtClean="0"/>
          </a:p>
          <a:p>
            <a:pPr>
              <a:buNone/>
            </a:pPr>
            <a:endParaRPr lang="en-US" dirty="0" smtClean="0"/>
          </a:p>
          <a:p>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a:p>
            <a:pPr>
              <a:buNone/>
            </a:pPr>
            <a:endParaRPr lang="en-US" dirty="0" smtClean="0"/>
          </a:p>
        </p:txBody>
      </p:sp>
      <p:sp>
        <p:nvSpPr>
          <p:cNvPr id="4" name="Content Placeholder 3"/>
          <p:cNvSpPr>
            <a:spLocks noGrp="1"/>
          </p:cNvSpPr>
          <p:nvPr>
            <p:ph sz="half" idx="2"/>
          </p:nvPr>
        </p:nvSpPr>
        <p:spPr>
          <a:xfrm>
            <a:off x="4876800" y="1371600"/>
            <a:ext cx="4038600" cy="4525963"/>
          </a:xfrm>
        </p:spPr>
        <p:txBody>
          <a:bodyPr>
            <a:normAutofit/>
          </a:bodyPr>
          <a:lstStyle/>
          <a:p>
            <a:pPr>
              <a:buNone/>
            </a:pPr>
            <a:r>
              <a:rPr lang="en-US" dirty="0" smtClean="0"/>
              <a:t> </a:t>
            </a:r>
          </a:p>
        </p:txBody>
      </p:sp>
      <p:graphicFrame>
        <p:nvGraphicFramePr>
          <p:cNvPr id="8" name="Diagram 7"/>
          <p:cNvGraphicFramePr/>
          <p:nvPr/>
        </p:nvGraphicFramePr>
        <p:xfrm>
          <a:off x="304800" y="1752600"/>
          <a:ext cx="3657600" cy="4064000"/>
        </p:xfrm>
        <a:graphic>
          <a:graphicData uri="http://schemas.openxmlformats.org/drawingml/2006/diagram">
            <a:relIds xmlns:dgm="http://schemas.openxmlformats.org/drawingml/2006/diagram" xmlns:r="http://schemas.openxmlformats.org/officeDocument/2006/relationships" r:dm="rId2" r:lo="rId3" r:qs="rId4" r:cs="rId5"/>
          </a:graphicData>
        </a:graphic>
      </p:graphicFrame>
      <p:graphicFrame>
        <p:nvGraphicFramePr>
          <p:cNvPr id="11" name="Diagram 10"/>
          <p:cNvGraphicFramePr/>
          <p:nvPr/>
        </p:nvGraphicFramePr>
        <p:xfrm>
          <a:off x="5029200" y="1676400"/>
          <a:ext cx="3810000" cy="4114800"/>
        </p:xfrm>
        <a:graphic>
          <a:graphicData uri="http://schemas.openxmlformats.org/drawingml/2006/diagram">
            <a:relIds xmlns:dgm="http://schemas.openxmlformats.org/drawingml/2006/diagram" xmlns:r="http://schemas.openxmlformats.org/officeDocument/2006/relationships" r:dm="rId7" r:lo="rId8" r:qs="rId9" r:cs="rId10"/>
          </a:graphicData>
        </a:graphic>
      </p:graphicFrame>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nodeType="with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anim calcmode="lin" valueType="num">
                                      <p:cBhvr additive="base">
                                        <p:cTn id="7" dur="500" fill="hold"/>
                                        <p:tgtEl>
                                          <p:spTgt spid="4">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4">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Apex</Template>
  <TotalTime>379</TotalTime>
  <Words>1290</Words>
  <Application>Microsoft Macintosh PowerPoint</Application>
  <PresentationFormat>On-screen Show (4:3)</PresentationFormat>
  <Paragraphs>103</Paragraphs>
  <Slides>14</Slides>
  <Notes>0</Notes>
  <HiddenSlides>0</HiddenSlides>
  <MMClips>0</MMClips>
  <ScaleCrop>false</ScaleCrop>
  <HeadingPairs>
    <vt:vector size="4" baseType="variant">
      <vt:variant>
        <vt:lpstr>Design Template</vt:lpstr>
      </vt:variant>
      <vt:variant>
        <vt:i4>1</vt:i4>
      </vt:variant>
      <vt:variant>
        <vt:lpstr>Slide Titles</vt:lpstr>
      </vt:variant>
      <vt:variant>
        <vt:i4>14</vt:i4>
      </vt:variant>
    </vt:vector>
  </HeadingPairs>
  <TitlesOfParts>
    <vt:vector size="15" baseType="lpstr">
      <vt:lpstr>Office Theme</vt:lpstr>
      <vt:lpstr>Slide 1</vt:lpstr>
      <vt:lpstr>Pamela Martineau stated in the California School Boards association magazine:</vt:lpstr>
      <vt:lpstr>Slide 3</vt:lpstr>
      <vt:lpstr>Other task force members 2009: </vt:lpstr>
      <vt:lpstr>Slide 5</vt:lpstr>
      <vt:lpstr>Where to find the I-SAIL document</vt:lpstr>
      <vt:lpstr>Slide 7</vt:lpstr>
      <vt:lpstr>Slide 8</vt:lpstr>
      <vt:lpstr>    More reasons why                              </vt:lpstr>
      <vt:lpstr>How I used I-SAIL</vt:lpstr>
      <vt:lpstr>Use Continued</vt:lpstr>
      <vt:lpstr>Lesson plan samples</vt:lpstr>
      <vt:lpstr>Just extra information</vt:lpstr>
      <vt:lpstr>Works Cited</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&lt;iframe width="425" height="349" src="http://www.youtube.com/embed/sm-Vh3j8sys" frameborder="0" allowfullscreen&gt;&lt;/iframe&gt;</dc:title>
  <dc:creator/>
  <cp:lastModifiedBy>Chris Bohne</cp:lastModifiedBy>
  <cp:revision>92</cp:revision>
  <dcterms:created xsi:type="dcterms:W3CDTF">2012-02-06T22:35:55Z</dcterms:created>
  <dcterms:modified xsi:type="dcterms:W3CDTF">2012-02-06T22:36:17Z</dcterms:modified>
</cp:coreProperties>
</file>

<file path=docProps/thumbnail.jpeg>
</file>